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0dd1a7c5d942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022e3aa2434d77"/>
  </p:sldMasterIdLst>
  <p:sldIdLst>
    <p:sldId xmlns:r="http://schemas.openxmlformats.org/officeDocument/2006/relationships" id="256" r:id="R94c4c73422924603"/>
    <p:sldId xmlns:r="http://schemas.openxmlformats.org/officeDocument/2006/relationships" id="257" r:id="R4e6be89add594f2d"/>
    <p:sldId xmlns:r="http://schemas.openxmlformats.org/officeDocument/2006/relationships" id="258" r:id="R5c768894356b4334"/>
    <p:sldId xmlns:r="http://schemas.openxmlformats.org/officeDocument/2006/relationships" id="259" r:id="Rd90f8459f170476f"/>
    <p:sldId xmlns:r="http://schemas.openxmlformats.org/officeDocument/2006/relationships" id="260" r:id="R60b9dedb081f4a98"/>
    <p:sldId xmlns:r="http://schemas.openxmlformats.org/officeDocument/2006/relationships" id="261" r:id="R4e3b04ac66234bb3"/>
    <p:sldId xmlns:r="http://schemas.openxmlformats.org/officeDocument/2006/relationships" id="262" r:id="R0ed2a778fca64b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022e3aa2434d77" /><Relationship Type="http://schemas.openxmlformats.org/officeDocument/2006/relationships/slide" Target="/ppt/slides/slide1.xml" Id="R94c4c73422924603" /><Relationship Type="http://schemas.openxmlformats.org/officeDocument/2006/relationships/slide" Target="/ppt/slides/slide2.xml" Id="R4e6be89add594f2d" /><Relationship Type="http://schemas.openxmlformats.org/officeDocument/2006/relationships/slide" Target="/ppt/slides/slide3.xml" Id="R5c768894356b4334" /><Relationship Type="http://schemas.openxmlformats.org/officeDocument/2006/relationships/slide" Target="/ppt/slides/slide4.xml" Id="Rd90f8459f170476f" /><Relationship Type="http://schemas.openxmlformats.org/officeDocument/2006/relationships/slide" Target="/ppt/slides/slide5.xml" Id="R60b9dedb081f4a98" /><Relationship Type="http://schemas.openxmlformats.org/officeDocument/2006/relationships/slide" Target="/ppt/slides/slide6.xml" Id="R4e3b04ac66234bb3" /><Relationship Type="http://schemas.openxmlformats.org/officeDocument/2006/relationships/slide" Target="/ppt/slides/slide7.xml" Id="R0ed2a778fca64b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ccd6c2ec9947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b72b35d174fb7" /><Relationship Type="http://schemas.openxmlformats.org/officeDocument/2006/relationships/theme" Target="/ppt/slideMasters/theme/theme1.xml" Id="R648a488d156b41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db72b35d174f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045aca02f40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d12e902c549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a0cf209a84c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3cf0fae3f48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6bc20049e45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7fa3730354c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0ff183cd247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HEGLE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HEGLE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HEGLE REGNSKAP AS ble etablert [år] og holder til i Orkanger.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HEGLE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HEGLE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HEGLE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15 601 795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2 004 305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3 478 925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3 591 905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8 243 105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HEGLE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AKSELSEN UTVIKLING AS  –  42,1 %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AKSELSEN UTVIKLING AS  –  30,5 %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HEGLE LARS PETTER  –  17,9 %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HEGLE REGNSKAP AS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HEGLE REGNSKAP AS  –  3,2 %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HEGLE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Tverradkomsten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7300 Orkanger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46 60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firmapost@hegle-regnskap.no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968 267 000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HEGLE REGNSKAP AS</a:t>
            </a:r>
          </a:p>
        </p:txBody>
      </p:sp>
    </p:spTree>
  </p:cSld>
  <p:clrMapOvr>
    <a:masterClrMapping xmlns:a="http://schemas.openxmlformats.org/drawingml/2006/main"/>
  </p:clrMapOvr>
</p:sld>
</file>