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0b24905d644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a37fa015c84b97"/>
  </p:sldMasterIdLst>
  <p:sldIdLst>
    <p:sldId xmlns:r="http://schemas.openxmlformats.org/officeDocument/2006/relationships" id="256" r:id="R67f4e83f30564464"/>
    <p:sldId xmlns:r="http://schemas.openxmlformats.org/officeDocument/2006/relationships" id="257" r:id="R8c0b326b5bfa444d"/>
    <p:sldId xmlns:r="http://schemas.openxmlformats.org/officeDocument/2006/relationships" id="258" r:id="Ree8e8aa89b804797"/>
    <p:sldId xmlns:r="http://schemas.openxmlformats.org/officeDocument/2006/relationships" id="259" r:id="R86569e6c25e244ef"/>
    <p:sldId xmlns:r="http://schemas.openxmlformats.org/officeDocument/2006/relationships" id="260" r:id="R38ec7202e532401c"/>
    <p:sldId xmlns:r="http://schemas.openxmlformats.org/officeDocument/2006/relationships" id="261" r:id="Rea0e76b2cb6446e0"/>
    <p:sldId xmlns:r="http://schemas.openxmlformats.org/officeDocument/2006/relationships" id="262" r:id="Re5292f456ed5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37fa015c84b97" /><Relationship Type="http://schemas.openxmlformats.org/officeDocument/2006/relationships/slide" Target="/ppt/slides/slide1.xml" Id="R67f4e83f30564464" /><Relationship Type="http://schemas.openxmlformats.org/officeDocument/2006/relationships/slide" Target="/ppt/slides/slide2.xml" Id="R8c0b326b5bfa444d" /><Relationship Type="http://schemas.openxmlformats.org/officeDocument/2006/relationships/slide" Target="/ppt/slides/slide3.xml" Id="Ree8e8aa89b804797" /><Relationship Type="http://schemas.openxmlformats.org/officeDocument/2006/relationships/slide" Target="/ppt/slides/slide4.xml" Id="R86569e6c25e244ef" /><Relationship Type="http://schemas.openxmlformats.org/officeDocument/2006/relationships/slide" Target="/ppt/slides/slide5.xml" Id="R38ec7202e532401c" /><Relationship Type="http://schemas.openxmlformats.org/officeDocument/2006/relationships/slide" Target="/ppt/slides/slide6.xml" Id="Rea0e76b2cb6446e0" /><Relationship Type="http://schemas.openxmlformats.org/officeDocument/2006/relationships/slide" Target="/ppt/slides/slide7.xml" Id="Re5292f456ed5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e9f9f3dfa48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2c5be10c64df6" /><Relationship Type="http://schemas.openxmlformats.org/officeDocument/2006/relationships/theme" Target="/ppt/slideMasters/theme/theme1.xml" Id="R8e0763c9ef96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2c5be10c64d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2e5580caf44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c5c5af4174f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2cba8f4e944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ef04a63d44a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d997471424a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76a7086f84d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59348719049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FORRETNINGSPARTNER ØSTLANDET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ØSTLANDET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141 547 131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521 809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97 146 191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181 136 448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29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post@sb1forretningspartner.no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www.sb1forretningspartner.no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967 661 643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