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1e6e00a2a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d3e0c52dd4ef2"/>
  </p:sldMasterIdLst>
  <p:sldIdLst>
    <p:sldId xmlns:r="http://schemas.openxmlformats.org/officeDocument/2006/relationships" id="256" r:id="R56e4994f53074d44"/>
    <p:sldId xmlns:r="http://schemas.openxmlformats.org/officeDocument/2006/relationships" id="257" r:id="R926e76714d744f8e"/>
    <p:sldId xmlns:r="http://schemas.openxmlformats.org/officeDocument/2006/relationships" id="258" r:id="R59a11f7f41484d11"/>
    <p:sldId xmlns:r="http://schemas.openxmlformats.org/officeDocument/2006/relationships" id="259" r:id="R6a64653286294159"/>
    <p:sldId xmlns:r="http://schemas.openxmlformats.org/officeDocument/2006/relationships" id="260" r:id="R2fdfd72c7aa3464e"/>
    <p:sldId xmlns:r="http://schemas.openxmlformats.org/officeDocument/2006/relationships" id="261" r:id="Reb8336a2278a4e4e"/>
    <p:sldId xmlns:r="http://schemas.openxmlformats.org/officeDocument/2006/relationships" id="262" r:id="R45228d167fd2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d3e0c52dd4ef2" /><Relationship Type="http://schemas.openxmlformats.org/officeDocument/2006/relationships/slide" Target="/ppt/slides/slide1.xml" Id="R56e4994f53074d44" /><Relationship Type="http://schemas.openxmlformats.org/officeDocument/2006/relationships/slide" Target="/ppt/slides/slide2.xml" Id="R926e76714d744f8e" /><Relationship Type="http://schemas.openxmlformats.org/officeDocument/2006/relationships/slide" Target="/ppt/slides/slide3.xml" Id="R59a11f7f41484d11" /><Relationship Type="http://schemas.openxmlformats.org/officeDocument/2006/relationships/slide" Target="/ppt/slides/slide4.xml" Id="R6a64653286294159" /><Relationship Type="http://schemas.openxmlformats.org/officeDocument/2006/relationships/slide" Target="/ppt/slides/slide5.xml" Id="R2fdfd72c7aa3464e" /><Relationship Type="http://schemas.openxmlformats.org/officeDocument/2006/relationships/slide" Target="/ppt/slides/slide6.xml" Id="Reb8336a2278a4e4e" /><Relationship Type="http://schemas.openxmlformats.org/officeDocument/2006/relationships/slide" Target="/ppt/slides/slide7.xml" Id="R45228d167fd2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e095900c0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f87aef85474b" /><Relationship Type="http://schemas.openxmlformats.org/officeDocument/2006/relationships/theme" Target="/ppt/slideMasters/theme/theme1.xml" Id="Rc06ca96cfbce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0f87aef85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40abb70e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2473a3ff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2b241d9e8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d461799b5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f22dd9cb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5e54d83b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75b03aa4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13 079 895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13 197 448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