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b3606081046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0634082924060"/>
  </p:sldMasterIdLst>
  <p:sldIdLst>
    <p:sldId xmlns:r="http://schemas.openxmlformats.org/officeDocument/2006/relationships" id="256" r:id="R9559ac15c5f14c4c"/>
    <p:sldId xmlns:r="http://schemas.openxmlformats.org/officeDocument/2006/relationships" id="257" r:id="Rdbf8beb551024d8c"/>
    <p:sldId xmlns:r="http://schemas.openxmlformats.org/officeDocument/2006/relationships" id="258" r:id="Re73b69b37635472f"/>
    <p:sldId xmlns:r="http://schemas.openxmlformats.org/officeDocument/2006/relationships" id="259" r:id="R77249a64c1a440c5"/>
    <p:sldId xmlns:r="http://schemas.openxmlformats.org/officeDocument/2006/relationships" id="260" r:id="R7109501dee854e04"/>
    <p:sldId xmlns:r="http://schemas.openxmlformats.org/officeDocument/2006/relationships" id="261" r:id="R9fb0d053bd1440c7"/>
    <p:sldId xmlns:r="http://schemas.openxmlformats.org/officeDocument/2006/relationships" id="262" r:id="R07c40ad874334f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0634082924060" /><Relationship Type="http://schemas.openxmlformats.org/officeDocument/2006/relationships/slide" Target="/ppt/slides/slide1.xml" Id="R9559ac15c5f14c4c" /><Relationship Type="http://schemas.openxmlformats.org/officeDocument/2006/relationships/slide" Target="/ppt/slides/slide2.xml" Id="Rdbf8beb551024d8c" /><Relationship Type="http://schemas.openxmlformats.org/officeDocument/2006/relationships/slide" Target="/ppt/slides/slide3.xml" Id="Re73b69b37635472f" /><Relationship Type="http://schemas.openxmlformats.org/officeDocument/2006/relationships/slide" Target="/ppt/slides/slide4.xml" Id="R77249a64c1a440c5" /><Relationship Type="http://schemas.openxmlformats.org/officeDocument/2006/relationships/slide" Target="/ppt/slides/slide5.xml" Id="R7109501dee854e04" /><Relationship Type="http://schemas.openxmlformats.org/officeDocument/2006/relationships/slide" Target="/ppt/slides/slide6.xml" Id="R9fb0d053bd1440c7" /><Relationship Type="http://schemas.openxmlformats.org/officeDocument/2006/relationships/slide" Target="/ppt/slides/slide7.xml" Id="R07c40ad874334f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2f8e5cf2c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bca6e9afa488c" /><Relationship Type="http://schemas.openxmlformats.org/officeDocument/2006/relationships/theme" Target="/ppt/slideMasters/theme/theme1.xml" Id="R54b98e87e87f4a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cbca6e9afa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4400208fb4d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7bb7cc50143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91b7b6b29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0f2d93c8c49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a1d83eeee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e636a32804b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0ce097348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ØST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