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533b09de0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4002a539549c5"/>
  </p:sldMasterIdLst>
  <p:sldIdLst>
    <p:sldId xmlns:r="http://schemas.openxmlformats.org/officeDocument/2006/relationships" id="256" r:id="R6da1ad0e59644727"/>
    <p:sldId xmlns:r="http://schemas.openxmlformats.org/officeDocument/2006/relationships" id="257" r:id="R8af8362375ed439c"/>
    <p:sldId xmlns:r="http://schemas.openxmlformats.org/officeDocument/2006/relationships" id="258" r:id="R43464530b5c74085"/>
    <p:sldId xmlns:r="http://schemas.openxmlformats.org/officeDocument/2006/relationships" id="259" r:id="R704ea046cf754789"/>
    <p:sldId xmlns:r="http://schemas.openxmlformats.org/officeDocument/2006/relationships" id="260" r:id="Rf04ac0a334e24bdf"/>
    <p:sldId xmlns:r="http://schemas.openxmlformats.org/officeDocument/2006/relationships" id="261" r:id="Rd2d4334ea3bb41d6"/>
    <p:sldId xmlns:r="http://schemas.openxmlformats.org/officeDocument/2006/relationships" id="262" r:id="R423c996bf66d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4002a539549c5" /><Relationship Type="http://schemas.openxmlformats.org/officeDocument/2006/relationships/slide" Target="/ppt/slides/slide1.xml" Id="R6da1ad0e59644727" /><Relationship Type="http://schemas.openxmlformats.org/officeDocument/2006/relationships/slide" Target="/ppt/slides/slide2.xml" Id="R8af8362375ed439c" /><Relationship Type="http://schemas.openxmlformats.org/officeDocument/2006/relationships/slide" Target="/ppt/slides/slide3.xml" Id="R43464530b5c74085" /><Relationship Type="http://schemas.openxmlformats.org/officeDocument/2006/relationships/slide" Target="/ppt/slides/slide4.xml" Id="R704ea046cf754789" /><Relationship Type="http://schemas.openxmlformats.org/officeDocument/2006/relationships/slide" Target="/ppt/slides/slide5.xml" Id="Rf04ac0a334e24bdf" /><Relationship Type="http://schemas.openxmlformats.org/officeDocument/2006/relationships/slide" Target="/ppt/slides/slide6.xml" Id="Rd2d4334ea3bb41d6" /><Relationship Type="http://schemas.openxmlformats.org/officeDocument/2006/relationships/slide" Target="/ppt/slides/slide7.xml" Id="R423c996bf66d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a96c98abc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3cc0fd264c95" /><Relationship Type="http://schemas.openxmlformats.org/officeDocument/2006/relationships/theme" Target="/ppt/slideMasters/theme/theme1.xml" Id="R4c194ebb806c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53cc0fd26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e1f4e191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b4875bbd0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adf7a096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7e5ce4fe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b24748a1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c8a71217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0c896a1e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