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7559c08e0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0077372c543b4"/>
  </p:sldMasterIdLst>
  <p:sldIdLst>
    <p:sldId xmlns:r="http://schemas.openxmlformats.org/officeDocument/2006/relationships" id="256" r:id="R7188fc7372f34e4a"/>
    <p:sldId xmlns:r="http://schemas.openxmlformats.org/officeDocument/2006/relationships" id="257" r:id="R283a46e288fe46f1"/>
    <p:sldId xmlns:r="http://schemas.openxmlformats.org/officeDocument/2006/relationships" id="258" r:id="R3d6826e0b63f401c"/>
    <p:sldId xmlns:r="http://schemas.openxmlformats.org/officeDocument/2006/relationships" id="259" r:id="R13b4611b7424476b"/>
    <p:sldId xmlns:r="http://schemas.openxmlformats.org/officeDocument/2006/relationships" id="260" r:id="Re844b1e6fe124586"/>
    <p:sldId xmlns:r="http://schemas.openxmlformats.org/officeDocument/2006/relationships" id="261" r:id="Re3ee965243a04ffc"/>
    <p:sldId xmlns:r="http://schemas.openxmlformats.org/officeDocument/2006/relationships" id="262" r:id="R2a5f5b09ff66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0077372c543b4" /><Relationship Type="http://schemas.openxmlformats.org/officeDocument/2006/relationships/slide" Target="/ppt/slides/slide1.xml" Id="R7188fc7372f34e4a" /><Relationship Type="http://schemas.openxmlformats.org/officeDocument/2006/relationships/slide" Target="/ppt/slides/slide2.xml" Id="R283a46e288fe46f1" /><Relationship Type="http://schemas.openxmlformats.org/officeDocument/2006/relationships/slide" Target="/ppt/slides/slide3.xml" Id="R3d6826e0b63f401c" /><Relationship Type="http://schemas.openxmlformats.org/officeDocument/2006/relationships/slide" Target="/ppt/slides/slide4.xml" Id="R13b4611b7424476b" /><Relationship Type="http://schemas.openxmlformats.org/officeDocument/2006/relationships/slide" Target="/ppt/slides/slide5.xml" Id="Re844b1e6fe124586" /><Relationship Type="http://schemas.openxmlformats.org/officeDocument/2006/relationships/slide" Target="/ppt/slides/slide6.xml" Id="Re3ee965243a04ffc" /><Relationship Type="http://schemas.openxmlformats.org/officeDocument/2006/relationships/slide" Target="/ppt/slides/slide7.xml" Id="R2a5f5b09ff66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b3440097e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db1548f1041e3" /><Relationship Type="http://schemas.openxmlformats.org/officeDocument/2006/relationships/theme" Target="/ppt/slideMasters/theme/theme1.xml" Id="R824e0f3bebfb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db1548f10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4a3b984aa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3b60661b4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d5760b499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5c45fb06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fae1b07b5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7166e3b2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1fdebaf0f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7 377 097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HARALD-RUNE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