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ce10692a9446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a099a494084682"/>
  </p:sldMasterIdLst>
  <p:sldIdLst>
    <p:sldId xmlns:r="http://schemas.openxmlformats.org/officeDocument/2006/relationships" id="256" r:id="Re0e6868d821e4705"/>
    <p:sldId xmlns:r="http://schemas.openxmlformats.org/officeDocument/2006/relationships" id="257" r:id="R8e9707fcf4b748c0"/>
    <p:sldId xmlns:r="http://schemas.openxmlformats.org/officeDocument/2006/relationships" id="258" r:id="Rdb3af7e7988a4a60"/>
    <p:sldId xmlns:r="http://schemas.openxmlformats.org/officeDocument/2006/relationships" id="259" r:id="R78f4f1c3fab14d85"/>
    <p:sldId xmlns:r="http://schemas.openxmlformats.org/officeDocument/2006/relationships" id="260" r:id="Rbc5fcde3e7024235"/>
    <p:sldId xmlns:r="http://schemas.openxmlformats.org/officeDocument/2006/relationships" id="261" r:id="R4d46415917a94491"/>
    <p:sldId xmlns:r="http://schemas.openxmlformats.org/officeDocument/2006/relationships" id="262" r:id="Rf1b0aea6e90f4b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a099a494084682" /><Relationship Type="http://schemas.openxmlformats.org/officeDocument/2006/relationships/slide" Target="/ppt/slides/slide1.xml" Id="Re0e6868d821e4705" /><Relationship Type="http://schemas.openxmlformats.org/officeDocument/2006/relationships/slide" Target="/ppt/slides/slide2.xml" Id="R8e9707fcf4b748c0" /><Relationship Type="http://schemas.openxmlformats.org/officeDocument/2006/relationships/slide" Target="/ppt/slides/slide3.xml" Id="Rdb3af7e7988a4a60" /><Relationship Type="http://schemas.openxmlformats.org/officeDocument/2006/relationships/slide" Target="/ppt/slides/slide4.xml" Id="R78f4f1c3fab14d85" /><Relationship Type="http://schemas.openxmlformats.org/officeDocument/2006/relationships/slide" Target="/ppt/slides/slide5.xml" Id="Rbc5fcde3e7024235" /><Relationship Type="http://schemas.openxmlformats.org/officeDocument/2006/relationships/slide" Target="/ppt/slides/slide6.xml" Id="R4d46415917a94491" /><Relationship Type="http://schemas.openxmlformats.org/officeDocument/2006/relationships/slide" Target="/ppt/slides/slide7.xml" Id="Rf1b0aea6e90f4b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6b569b7c5f42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5727fbc524f23" /><Relationship Type="http://schemas.openxmlformats.org/officeDocument/2006/relationships/theme" Target="/ppt/slideMasters/theme/theme1.xml" Id="R32ce073962fe4c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c5727fbc524f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919614e4449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662f722e048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03f699bfa4c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9867145024e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933e4578c44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59d2da6384b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fd83695b841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ROFISK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ROFISK AS ble etablert [år] og holder til i Harøy.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17 861 370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−1 121 897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−2 421 553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389 913 477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478 599 921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LUINEM AS  –  31,8 %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OLMALE INVEST AS  –  31,8 %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SKRÅPEN INVEST AS  –  31,8 %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ODD EINAR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LUINEM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OLMALE INVEST AS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Støholmvegen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6296 Harøy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27 56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967 344 648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