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47e420087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1a8b7edf74004"/>
  </p:sldMasterIdLst>
  <p:sldIdLst>
    <p:sldId xmlns:r="http://schemas.openxmlformats.org/officeDocument/2006/relationships" id="256" r:id="R5c26046a92ca4d29"/>
    <p:sldId xmlns:r="http://schemas.openxmlformats.org/officeDocument/2006/relationships" id="257" r:id="Ra006de0f143747ca"/>
    <p:sldId xmlns:r="http://schemas.openxmlformats.org/officeDocument/2006/relationships" id="258" r:id="R1008e160860247ad"/>
    <p:sldId xmlns:r="http://schemas.openxmlformats.org/officeDocument/2006/relationships" id="259" r:id="Rab66f29a297b4df9"/>
    <p:sldId xmlns:r="http://schemas.openxmlformats.org/officeDocument/2006/relationships" id="260" r:id="R36b8c163785045ba"/>
    <p:sldId xmlns:r="http://schemas.openxmlformats.org/officeDocument/2006/relationships" id="261" r:id="R95fa4d6ebcba4679"/>
    <p:sldId xmlns:r="http://schemas.openxmlformats.org/officeDocument/2006/relationships" id="262" r:id="Rcf145266ec08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1a8b7edf74004" /><Relationship Type="http://schemas.openxmlformats.org/officeDocument/2006/relationships/slide" Target="/ppt/slides/slide1.xml" Id="R5c26046a92ca4d29" /><Relationship Type="http://schemas.openxmlformats.org/officeDocument/2006/relationships/slide" Target="/ppt/slides/slide2.xml" Id="Ra006de0f143747ca" /><Relationship Type="http://schemas.openxmlformats.org/officeDocument/2006/relationships/slide" Target="/ppt/slides/slide3.xml" Id="R1008e160860247ad" /><Relationship Type="http://schemas.openxmlformats.org/officeDocument/2006/relationships/slide" Target="/ppt/slides/slide4.xml" Id="Rab66f29a297b4df9" /><Relationship Type="http://schemas.openxmlformats.org/officeDocument/2006/relationships/slide" Target="/ppt/slides/slide5.xml" Id="R36b8c163785045ba" /><Relationship Type="http://schemas.openxmlformats.org/officeDocument/2006/relationships/slide" Target="/ppt/slides/slide6.xml" Id="R95fa4d6ebcba4679" /><Relationship Type="http://schemas.openxmlformats.org/officeDocument/2006/relationships/slide" Target="/ppt/slides/slide7.xml" Id="Rcf145266ec08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74ea0844e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c9c113a440b3" /><Relationship Type="http://schemas.openxmlformats.org/officeDocument/2006/relationships/theme" Target="/ppt/slideMasters/theme/theme1.xml" Id="R346aceb0aa44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9c9c113a4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4a52d1d51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09fc77a9a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d5684b08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93d20ca5d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cda990c56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d4bf2d639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b10c8ab83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XPND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39 614 008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705 996 952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NILS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