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df4f09d7c74f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3b5973e4d74f5c"/>
  </p:sldMasterIdLst>
  <p:sldIdLst>
    <p:sldId xmlns:r="http://schemas.openxmlformats.org/officeDocument/2006/relationships" id="256" r:id="Rf71f6cbf70df47e5"/>
    <p:sldId xmlns:r="http://schemas.openxmlformats.org/officeDocument/2006/relationships" id="257" r:id="R1b2189357ba346de"/>
    <p:sldId xmlns:r="http://schemas.openxmlformats.org/officeDocument/2006/relationships" id="258" r:id="R8e71a48268544c2b"/>
    <p:sldId xmlns:r="http://schemas.openxmlformats.org/officeDocument/2006/relationships" id="259" r:id="R6569326a208a41f3"/>
    <p:sldId xmlns:r="http://schemas.openxmlformats.org/officeDocument/2006/relationships" id="260" r:id="R0f7ac96e583c428f"/>
    <p:sldId xmlns:r="http://schemas.openxmlformats.org/officeDocument/2006/relationships" id="261" r:id="Rcbf67557719947e5"/>
    <p:sldId xmlns:r="http://schemas.openxmlformats.org/officeDocument/2006/relationships" id="262" r:id="Rc20933c42c9543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3b5973e4d74f5c" /><Relationship Type="http://schemas.openxmlformats.org/officeDocument/2006/relationships/slide" Target="/ppt/slides/slide1.xml" Id="Rf71f6cbf70df47e5" /><Relationship Type="http://schemas.openxmlformats.org/officeDocument/2006/relationships/slide" Target="/ppt/slides/slide2.xml" Id="R1b2189357ba346de" /><Relationship Type="http://schemas.openxmlformats.org/officeDocument/2006/relationships/slide" Target="/ppt/slides/slide3.xml" Id="R8e71a48268544c2b" /><Relationship Type="http://schemas.openxmlformats.org/officeDocument/2006/relationships/slide" Target="/ppt/slides/slide4.xml" Id="R6569326a208a41f3" /><Relationship Type="http://schemas.openxmlformats.org/officeDocument/2006/relationships/slide" Target="/ppt/slides/slide5.xml" Id="R0f7ac96e583c428f" /><Relationship Type="http://schemas.openxmlformats.org/officeDocument/2006/relationships/slide" Target="/ppt/slides/slide6.xml" Id="Rcbf67557719947e5" /><Relationship Type="http://schemas.openxmlformats.org/officeDocument/2006/relationships/slide" Target="/ppt/slides/slide7.xml" Id="Rc20933c42c9543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3543d024c340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8382d9aad497e" /><Relationship Type="http://schemas.openxmlformats.org/officeDocument/2006/relationships/theme" Target="/ppt/slideMasters/theme/theme1.xml" Id="Rc0bea7735e2141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d8382d9aad49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94ac36d124a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272e088be48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3b0c2b9f74a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445141bcb46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c0afcaa884f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0fdd7109844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25d84e83945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HOTELLDRIFT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HOTELLDRIFT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32 195 713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1 225 489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791 161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2 174 116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14 713 413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post@klingenberghotel.no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966 785 845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