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14011a0e1840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7ba3c8b3ef49fd"/>
  </p:sldMasterIdLst>
  <p:sldIdLst>
    <p:sldId xmlns:r="http://schemas.openxmlformats.org/officeDocument/2006/relationships" id="256" r:id="R7ed85b3bf7154ba1"/>
    <p:sldId xmlns:r="http://schemas.openxmlformats.org/officeDocument/2006/relationships" id="257" r:id="Rc80c730c6f634349"/>
    <p:sldId xmlns:r="http://schemas.openxmlformats.org/officeDocument/2006/relationships" id="258" r:id="Ra41a4736a2f74845"/>
    <p:sldId xmlns:r="http://schemas.openxmlformats.org/officeDocument/2006/relationships" id="259" r:id="Rd05c7eb727ba4059"/>
    <p:sldId xmlns:r="http://schemas.openxmlformats.org/officeDocument/2006/relationships" id="260" r:id="R570bf5aac52844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7ba3c8b3ef49fd" /><Relationship Type="http://schemas.openxmlformats.org/officeDocument/2006/relationships/slide" Target="/ppt/slides/slide1.xml" Id="R7ed85b3bf7154ba1" /><Relationship Type="http://schemas.openxmlformats.org/officeDocument/2006/relationships/slide" Target="/ppt/slides/slide2.xml" Id="Rc80c730c6f634349" /><Relationship Type="http://schemas.openxmlformats.org/officeDocument/2006/relationships/slide" Target="/ppt/slides/slide3.xml" Id="Ra41a4736a2f74845" /><Relationship Type="http://schemas.openxmlformats.org/officeDocument/2006/relationships/slide" Target="/ppt/slides/slide4.xml" Id="Rd05c7eb727ba4059" /><Relationship Type="http://schemas.openxmlformats.org/officeDocument/2006/relationships/slide" Target="/ppt/slides/slide5.xml" Id="R570bf5aac52844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67acf1291f4a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ff6f2ff9a34089" /><Relationship Type="http://schemas.openxmlformats.org/officeDocument/2006/relationships/theme" Target="/ppt/slideMasters/theme/theme1.xml" Id="Rbc3d0afc372249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ff6f2ff9a340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d359ace0074d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03f69d42ba47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d84b7c071944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b7cc7b2ed47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6ac381332948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NIKIDA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NIKIDA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NIKIDA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NIKIDA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NIKIDA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NIKIDA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966 487 321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NIKIDA AS</a:t>
            </a:r>
          </a:p>
        </p:txBody>
      </p:sp>
    </p:spTree>
  </p:cSld>
  <p:clrMapOvr>
    <a:masterClrMapping xmlns:a="http://schemas.openxmlformats.org/drawingml/2006/main"/>
  </p:clrMapOvr>
</p:sld>
</file>