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97f8591e6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aca51e4204110"/>
  </p:sldMasterIdLst>
  <p:sldIdLst>
    <p:sldId xmlns:r="http://schemas.openxmlformats.org/officeDocument/2006/relationships" id="256" r:id="Ra2ec9c698d014eab"/>
    <p:sldId xmlns:r="http://schemas.openxmlformats.org/officeDocument/2006/relationships" id="257" r:id="Rcdc147daa3e94f6b"/>
    <p:sldId xmlns:r="http://schemas.openxmlformats.org/officeDocument/2006/relationships" id="258" r:id="R126ccefc00c548bb"/>
    <p:sldId xmlns:r="http://schemas.openxmlformats.org/officeDocument/2006/relationships" id="259" r:id="R139378a282c14ed0"/>
    <p:sldId xmlns:r="http://schemas.openxmlformats.org/officeDocument/2006/relationships" id="260" r:id="R69ce4a47488b4a7c"/>
    <p:sldId xmlns:r="http://schemas.openxmlformats.org/officeDocument/2006/relationships" id="261" r:id="R05cd475f18fe4d5d"/>
    <p:sldId xmlns:r="http://schemas.openxmlformats.org/officeDocument/2006/relationships" id="262" r:id="Rfb2ee70a6b10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aca51e4204110" /><Relationship Type="http://schemas.openxmlformats.org/officeDocument/2006/relationships/slide" Target="/ppt/slides/slide1.xml" Id="Ra2ec9c698d014eab" /><Relationship Type="http://schemas.openxmlformats.org/officeDocument/2006/relationships/slide" Target="/ppt/slides/slide2.xml" Id="Rcdc147daa3e94f6b" /><Relationship Type="http://schemas.openxmlformats.org/officeDocument/2006/relationships/slide" Target="/ppt/slides/slide3.xml" Id="R126ccefc00c548bb" /><Relationship Type="http://schemas.openxmlformats.org/officeDocument/2006/relationships/slide" Target="/ppt/slides/slide4.xml" Id="R139378a282c14ed0" /><Relationship Type="http://schemas.openxmlformats.org/officeDocument/2006/relationships/slide" Target="/ppt/slides/slide5.xml" Id="R69ce4a47488b4a7c" /><Relationship Type="http://schemas.openxmlformats.org/officeDocument/2006/relationships/slide" Target="/ppt/slides/slide6.xml" Id="R05cd475f18fe4d5d" /><Relationship Type="http://schemas.openxmlformats.org/officeDocument/2006/relationships/slide" Target="/ppt/slides/slide7.xml" Id="Rfb2ee70a6b10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7dada454e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af39e0aa34af1" /><Relationship Type="http://schemas.openxmlformats.org/officeDocument/2006/relationships/theme" Target="/ppt/slideMasters/theme/theme1.xml" Id="R7cf2cde703ab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af39e0aa3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9854b4e5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cfc7ee7d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dcef200d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1640dba8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7446e2d52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d267f2d29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1d165673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GJØSTEIN VAULE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