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b0035826cb4e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5b6b8a9c444793"/>
  </p:sldMasterIdLst>
  <p:sldIdLst>
    <p:sldId xmlns:r="http://schemas.openxmlformats.org/officeDocument/2006/relationships" id="256" r:id="Rcfb207e1068f4b84"/>
    <p:sldId xmlns:r="http://schemas.openxmlformats.org/officeDocument/2006/relationships" id="257" r:id="Rfabebdbb86a64763"/>
    <p:sldId xmlns:r="http://schemas.openxmlformats.org/officeDocument/2006/relationships" id="258" r:id="R5be568166b4a4594"/>
    <p:sldId xmlns:r="http://schemas.openxmlformats.org/officeDocument/2006/relationships" id="259" r:id="Racb9f80e00a9445c"/>
    <p:sldId xmlns:r="http://schemas.openxmlformats.org/officeDocument/2006/relationships" id="260" r:id="Rae4c9c6e801e4d96"/>
    <p:sldId xmlns:r="http://schemas.openxmlformats.org/officeDocument/2006/relationships" id="261" r:id="R70fa9bf7d999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5b6b8a9c444793" /><Relationship Type="http://schemas.openxmlformats.org/officeDocument/2006/relationships/slide" Target="/ppt/slides/slide1.xml" Id="Rcfb207e1068f4b84" /><Relationship Type="http://schemas.openxmlformats.org/officeDocument/2006/relationships/slide" Target="/ppt/slides/slide2.xml" Id="Rfabebdbb86a64763" /><Relationship Type="http://schemas.openxmlformats.org/officeDocument/2006/relationships/slide" Target="/ppt/slides/slide3.xml" Id="R5be568166b4a4594" /><Relationship Type="http://schemas.openxmlformats.org/officeDocument/2006/relationships/slide" Target="/ppt/slides/slide4.xml" Id="Racb9f80e00a9445c" /><Relationship Type="http://schemas.openxmlformats.org/officeDocument/2006/relationships/slide" Target="/ppt/slides/slide5.xml" Id="Rae4c9c6e801e4d96" /><Relationship Type="http://schemas.openxmlformats.org/officeDocument/2006/relationships/slide" Target="/ppt/slides/slide6.xml" Id="R70fa9bf7d999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8112df05b046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e698eb6a143db" /><Relationship Type="http://schemas.openxmlformats.org/officeDocument/2006/relationships/theme" Target="/ppt/slideMasters/theme/theme1.xml" Id="R87e16be4b1d741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e698eb6a143d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c68583b054e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62e0c352241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cd26f13de45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62b540690143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d25261cc5440f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4b8d95fc1e48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JAVA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JAVA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NAVIMAR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965 040 331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JAVA AS</a:t>
            </a:r>
          </a:p>
        </p:txBody>
      </p:sp>
    </p:spTree>
  </p:cSld>
  <p:clrMapOvr>
    <a:masterClrMapping xmlns:a="http://schemas.openxmlformats.org/drawingml/2006/main"/>
  </p:clrMapOvr>
</p:sld>
</file>