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b8ee86eb9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a98acddde43dc"/>
  </p:sldMasterIdLst>
  <p:sldIdLst>
    <p:sldId xmlns:r="http://schemas.openxmlformats.org/officeDocument/2006/relationships" id="256" r:id="R15fb821c99a24ae8"/>
    <p:sldId xmlns:r="http://schemas.openxmlformats.org/officeDocument/2006/relationships" id="257" r:id="Re13dc7e706514c61"/>
    <p:sldId xmlns:r="http://schemas.openxmlformats.org/officeDocument/2006/relationships" id="258" r:id="R3f9bd18c63a2412e"/>
    <p:sldId xmlns:r="http://schemas.openxmlformats.org/officeDocument/2006/relationships" id="259" r:id="R7ab6d844cd7b487a"/>
    <p:sldId xmlns:r="http://schemas.openxmlformats.org/officeDocument/2006/relationships" id="260" r:id="R81287a823b0a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a98acddde43dc" /><Relationship Type="http://schemas.openxmlformats.org/officeDocument/2006/relationships/slide" Target="/ppt/slides/slide1.xml" Id="R15fb821c99a24ae8" /><Relationship Type="http://schemas.openxmlformats.org/officeDocument/2006/relationships/slide" Target="/ppt/slides/slide2.xml" Id="Re13dc7e706514c61" /><Relationship Type="http://schemas.openxmlformats.org/officeDocument/2006/relationships/slide" Target="/ppt/slides/slide3.xml" Id="R3f9bd18c63a2412e" /><Relationship Type="http://schemas.openxmlformats.org/officeDocument/2006/relationships/slide" Target="/ppt/slides/slide4.xml" Id="R7ab6d844cd7b487a" /><Relationship Type="http://schemas.openxmlformats.org/officeDocument/2006/relationships/slide" Target="/ppt/slides/slide5.xml" Id="R81287a823b0a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c823f866c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ae3169f94cce" /><Relationship Type="http://schemas.openxmlformats.org/officeDocument/2006/relationships/theme" Target="/ppt/slideMasters/theme/theme1.xml" Id="R32fb7dd69652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dae3169f9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82aeb615f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c95f084e446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1474f888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9d4d7ff0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d1257c5e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Nielsens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01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postmottak@bronnoy.kommune.no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www.bronnoy.kommune.no/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KOMMUNE</a:t>
            </a:r>
          </a:p>
        </p:txBody>
      </p:sp>
    </p:spTree>
  </p:cSld>
  <p:clrMapOvr>
    <a:masterClrMapping xmlns:a="http://schemas.openxmlformats.org/drawingml/2006/main"/>
  </p:clrMapOvr>
</p:sld>
</file>