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76c180533c48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859eb8ca64ae6"/>
  </p:sldMasterIdLst>
  <p:sldIdLst>
    <p:sldId xmlns:r="http://schemas.openxmlformats.org/officeDocument/2006/relationships" id="256" r:id="R08bfac57d650442d"/>
    <p:sldId xmlns:r="http://schemas.openxmlformats.org/officeDocument/2006/relationships" id="257" r:id="R0250d86fb83540a0"/>
    <p:sldId xmlns:r="http://schemas.openxmlformats.org/officeDocument/2006/relationships" id="258" r:id="R5369456f3589462c"/>
    <p:sldId xmlns:r="http://schemas.openxmlformats.org/officeDocument/2006/relationships" id="259" r:id="Rd72f1ca4d65a47d5"/>
    <p:sldId xmlns:r="http://schemas.openxmlformats.org/officeDocument/2006/relationships" id="260" r:id="Rff06e4375069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859eb8ca64ae6" /><Relationship Type="http://schemas.openxmlformats.org/officeDocument/2006/relationships/slide" Target="/ppt/slides/slide1.xml" Id="R08bfac57d650442d" /><Relationship Type="http://schemas.openxmlformats.org/officeDocument/2006/relationships/slide" Target="/ppt/slides/slide2.xml" Id="R0250d86fb83540a0" /><Relationship Type="http://schemas.openxmlformats.org/officeDocument/2006/relationships/slide" Target="/ppt/slides/slide3.xml" Id="R5369456f3589462c" /><Relationship Type="http://schemas.openxmlformats.org/officeDocument/2006/relationships/slide" Target="/ppt/slides/slide4.xml" Id="Rd72f1ca4d65a47d5" /><Relationship Type="http://schemas.openxmlformats.org/officeDocument/2006/relationships/slide" Target="/ppt/slides/slide5.xml" Id="Rff06e4375069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4f3295a11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a8f0e8e7b4f28" /><Relationship Type="http://schemas.openxmlformats.org/officeDocument/2006/relationships/theme" Target="/ppt/slideMasters/theme/theme1.xml" Id="R8ad85a30e16a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a8f0e8e7b4f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8fdf5b7134f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4008c25f9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b5b516cc3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e959181fd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24ddcbe70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UTSIRA KOMMUNE ble etablert [år] og holder til i Utsira.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5547 Utsira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