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efea8a2e9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1cf0ac6c1460f"/>
  </p:sldMasterIdLst>
  <p:sldIdLst>
    <p:sldId xmlns:r="http://schemas.openxmlformats.org/officeDocument/2006/relationships" id="256" r:id="R81b4513e27974c9f"/>
    <p:sldId xmlns:r="http://schemas.openxmlformats.org/officeDocument/2006/relationships" id="257" r:id="Rd8bafe73dd074a75"/>
    <p:sldId xmlns:r="http://schemas.openxmlformats.org/officeDocument/2006/relationships" id="258" r:id="Ref6aea2562934d26"/>
    <p:sldId xmlns:r="http://schemas.openxmlformats.org/officeDocument/2006/relationships" id="259" r:id="R62ae5a4101c54f72"/>
    <p:sldId xmlns:r="http://schemas.openxmlformats.org/officeDocument/2006/relationships" id="260" r:id="R50c38dc0b11e4d82"/>
    <p:sldId xmlns:r="http://schemas.openxmlformats.org/officeDocument/2006/relationships" id="261" r:id="Ra31d40dd6673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1cf0ac6c1460f" /><Relationship Type="http://schemas.openxmlformats.org/officeDocument/2006/relationships/slide" Target="/ppt/slides/slide1.xml" Id="R81b4513e27974c9f" /><Relationship Type="http://schemas.openxmlformats.org/officeDocument/2006/relationships/slide" Target="/ppt/slides/slide2.xml" Id="Rd8bafe73dd074a75" /><Relationship Type="http://schemas.openxmlformats.org/officeDocument/2006/relationships/slide" Target="/ppt/slides/slide3.xml" Id="Ref6aea2562934d26" /><Relationship Type="http://schemas.openxmlformats.org/officeDocument/2006/relationships/slide" Target="/ppt/slides/slide4.xml" Id="R62ae5a4101c54f72" /><Relationship Type="http://schemas.openxmlformats.org/officeDocument/2006/relationships/slide" Target="/ppt/slides/slide5.xml" Id="R50c38dc0b11e4d82" /><Relationship Type="http://schemas.openxmlformats.org/officeDocument/2006/relationships/slide" Target="/ppt/slides/slide6.xml" Id="Ra31d40dd6673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9513350e4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9f540443b4cc5" /><Relationship Type="http://schemas.openxmlformats.org/officeDocument/2006/relationships/theme" Target="/ppt/slideMasters/theme/theme1.xml" Id="R74af8f15d40f4e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9f540443b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622b2e0cb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3427b5fe3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101960d0c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5e4f1970b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05f20bc0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82f8d2f66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5547 Utsira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