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eebb378e9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42020f09c4f45"/>
  </p:sldMasterIdLst>
  <p:sldIdLst>
    <p:sldId xmlns:r="http://schemas.openxmlformats.org/officeDocument/2006/relationships" id="256" r:id="R937587c2390340b9"/>
    <p:sldId xmlns:r="http://schemas.openxmlformats.org/officeDocument/2006/relationships" id="257" r:id="R807f0986bc414aac"/>
    <p:sldId xmlns:r="http://schemas.openxmlformats.org/officeDocument/2006/relationships" id="258" r:id="Rb6e7920d92704323"/>
    <p:sldId xmlns:r="http://schemas.openxmlformats.org/officeDocument/2006/relationships" id="259" r:id="Rbc44073f5c394502"/>
    <p:sldId xmlns:r="http://schemas.openxmlformats.org/officeDocument/2006/relationships" id="260" r:id="R562e0b5f76e0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42020f09c4f45" /><Relationship Type="http://schemas.openxmlformats.org/officeDocument/2006/relationships/slide" Target="/ppt/slides/slide1.xml" Id="R937587c2390340b9" /><Relationship Type="http://schemas.openxmlformats.org/officeDocument/2006/relationships/slide" Target="/ppt/slides/slide2.xml" Id="R807f0986bc414aac" /><Relationship Type="http://schemas.openxmlformats.org/officeDocument/2006/relationships/slide" Target="/ppt/slides/slide3.xml" Id="Rb6e7920d92704323" /><Relationship Type="http://schemas.openxmlformats.org/officeDocument/2006/relationships/slide" Target="/ppt/slides/slide4.xml" Id="Rbc44073f5c394502" /><Relationship Type="http://schemas.openxmlformats.org/officeDocument/2006/relationships/slide" Target="/ppt/slides/slide5.xml" Id="R562e0b5f76e0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586a36cc7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f62b5ba64419a" /><Relationship Type="http://schemas.openxmlformats.org/officeDocument/2006/relationships/theme" Target="/ppt/slideMasters/theme/theme1.xml" Id="R3c5ba1955eea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f62b5ba6441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b603b64cd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2af0d11cf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6fe845f8e42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5b115cdc7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7a1245bb247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post@tysver.kommune.no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www.tysver.kommune.no/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