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20f26ee7464c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a0804eb98c45ff"/>
  </p:sldMasterIdLst>
  <p:sldIdLst>
    <p:sldId xmlns:r="http://schemas.openxmlformats.org/officeDocument/2006/relationships" id="256" r:id="R844c8d4178784b8c"/>
    <p:sldId xmlns:r="http://schemas.openxmlformats.org/officeDocument/2006/relationships" id="257" r:id="R14a00df6f3bb40eb"/>
    <p:sldId xmlns:r="http://schemas.openxmlformats.org/officeDocument/2006/relationships" id="258" r:id="R2044dd125eeb4426"/>
    <p:sldId xmlns:r="http://schemas.openxmlformats.org/officeDocument/2006/relationships" id="259" r:id="Re859a34604444b97"/>
    <p:sldId xmlns:r="http://schemas.openxmlformats.org/officeDocument/2006/relationships" id="260" r:id="R7f46310a0fb349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0804eb98c45ff" /><Relationship Type="http://schemas.openxmlformats.org/officeDocument/2006/relationships/slide" Target="/ppt/slides/slide1.xml" Id="R844c8d4178784b8c" /><Relationship Type="http://schemas.openxmlformats.org/officeDocument/2006/relationships/slide" Target="/ppt/slides/slide2.xml" Id="R14a00df6f3bb40eb" /><Relationship Type="http://schemas.openxmlformats.org/officeDocument/2006/relationships/slide" Target="/ppt/slides/slide3.xml" Id="R2044dd125eeb4426" /><Relationship Type="http://schemas.openxmlformats.org/officeDocument/2006/relationships/slide" Target="/ppt/slides/slide4.xml" Id="Re859a34604444b97" /><Relationship Type="http://schemas.openxmlformats.org/officeDocument/2006/relationships/slide" Target="/ppt/slides/slide5.xml" Id="R7f46310a0fb349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7c77aa9f1a42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27636398d4b09" /><Relationship Type="http://schemas.openxmlformats.org/officeDocument/2006/relationships/theme" Target="/ppt/slideMasters/theme/theme1.xml" Id="Rb04ecbe1d30e47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327636398d4b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1391e5cee4b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14fa623d74e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1d80884ae4f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a57fa236041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d25f8752b4f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BOKN KOMMUNE ble etablert [år] og holder til i Bokn.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Boknatunvegen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5561 Bokn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75 25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post@bokn.kommune.no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WWW.BOKN.KOMMUNE.NO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