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bf809c0a0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d31b791c54142"/>
  </p:sldMasterIdLst>
  <p:sldIdLst>
    <p:sldId xmlns:r="http://schemas.openxmlformats.org/officeDocument/2006/relationships" id="256" r:id="R9c604ed2ed8446c0"/>
    <p:sldId xmlns:r="http://schemas.openxmlformats.org/officeDocument/2006/relationships" id="257" r:id="R732bdbb4b53d4cac"/>
    <p:sldId xmlns:r="http://schemas.openxmlformats.org/officeDocument/2006/relationships" id="258" r:id="R3b10dad4d2984cde"/>
    <p:sldId xmlns:r="http://schemas.openxmlformats.org/officeDocument/2006/relationships" id="259" r:id="R4eab6a4b853845fa"/>
    <p:sldId xmlns:r="http://schemas.openxmlformats.org/officeDocument/2006/relationships" id="260" r:id="R868fbda3338f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d31b791c54142" /><Relationship Type="http://schemas.openxmlformats.org/officeDocument/2006/relationships/slide" Target="/ppt/slides/slide1.xml" Id="R9c604ed2ed8446c0" /><Relationship Type="http://schemas.openxmlformats.org/officeDocument/2006/relationships/slide" Target="/ppt/slides/slide2.xml" Id="R732bdbb4b53d4cac" /><Relationship Type="http://schemas.openxmlformats.org/officeDocument/2006/relationships/slide" Target="/ppt/slides/slide3.xml" Id="R3b10dad4d2984cde" /><Relationship Type="http://schemas.openxmlformats.org/officeDocument/2006/relationships/slide" Target="/ppt/slides/slide4.xml" Id="R4eab6a4b853845fa" /><Relationship Type="http://schemas.openxmlformats.org/officeDocument/2006/relationships/slide" Target="/ppt/slides/slide5.xml" Id="R868fbda3338f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9f4842c92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321eee2646a2" /><Relationship Type="http://schemas.openxmlformats.org/officeDocument/2006/relationships/theme" Target="/ppt/slideMasters/theme/theme1.xml" Id="Rd8438e9352a3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b321eee26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156d6846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221ae6405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79dc3175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081fb3f7c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ea2d5ed81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