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99550e90f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87a0767324583"/>
  </p:sldMasterIdLst>
  <p:sldIdLst>
    <p:sldId xmlns:r="http://schemas.openxmlformats.org/officeDocument/2006/relationships" id="256" r:id="Rabe6bf078da8464f"/>
    <p:sldId xmlns:r="http://schemas.openxmlformats.org/officeDocument/2006/relationships" id="257" r:id="R513b351b7a0b4874"/>
    <p:sldId xmlns:r="http://schemas.openxmlformats.org/officeDocument/2006/relationships" id="258" r:id="R18e03d664f9845c4"/>
    <p:sldId xmlns:r="http://schemas.openxmlformats.org/officeDocument/2006/relationships" id="259" r:id="Rac602590cb4d4fd5"/>
    <p:sldId xmlns:r="http://schemas.openxmlformats.org/officeDocument/2006/relationships" id="260" r:id="Rea6735c43e7046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87a0767324583" /><Relationship Type="http://schemas.openxmlformats.org/officeDocument/2006/relationships/slide" Target="/ppt/slides/slide1.xml" Id="Rabe6bf078da8464f" /><Relationship Type="http://schemas.openxmlformats.org/officeDocument/2006/relationships/slide" Target="/ppt/slides/slide2.xml" Id="R513b351b7a0b4874" /><Relationship Type="http://schemas.openxmlformats.org/officeDocument/2006/relationships/slide" Target="/ppt/slides/slide3.xml" Id="R18e03d664f9845c4" /><Relationship Type="http://schemas.openxmlformats.org/officeDocument/2006/relationships/slide" Target="/ppt/slides/slide4.xml" Id="Rac602590cb4d4fd5" /><Relationship Type="http://schemas.openxmlformats.org/officeDocument/2006/relationships/slide" Target="/ppt/slides/slide5.xml" Id="Rea6735c43e7046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26b37540c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1ab109e514d10" /><Relationship Type="http://schemas.openxmlformats.org/officeDocument/2006/relationships/theme" Target="/ppt/slideMasters/theme/theme1.xml" Id="R936358d259f1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1ab109e51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261d9fb45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2c5f5b4b1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99ad50b65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046feac35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25b5668e8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