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92cab88a4245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5473b0960e4e67"/>
  </p:sldMasterIdLst>
  <p:sldIdLst>
    <p:sldId xmlns:r="http://schemas.openxmlformats.org/officeDocument/2006/relationships" id="256" r:id="R11de2e55e2ae4162"/>
    <p:sldId xmlns:r="http://schemas.openxmlformats.org/officeDocument/2006/relationships" id="257" r:id="R1c322fa006ff4c47"/>
    <p:sldId xmlns:r="http://schemas.openxmlformats.org/officeDocument/2006/relationships" id="258" r:id="R6edcfac567364945"/>
    <p:sldId xmlns:r="http://schemas.openxmlformats.org/officeDocument/2006/relationships" id="259" r:id="R76ab8739f7ce4ff9"/>
    <p:sldId xmlns:r="http://schemas.openxmlformats.org/officeDocument/2006/relationships" id="260" r:id="Re08cda9073cc47b2"/>
    <p:sldId xmlns:r="http://schemas.openxmlformats.org/officeDocument/2006/relationships" id="261" r:id="Rf879f657f34743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5473b0960e4e67" /><Relationship Type="http://schemas.openxmlformats.org/officeDocument/2006/relationships/slide" Target="/ppt/slides/slide1.xml" Id="R11de2e55e2ae4162" /><Relationship Type="http://schemas.openxmlformats.org/officeDocument/2006/relationships/slide" Target="/ppt/slides/slide2.xml" Id="R1c322fa006ff4c47" /><Relationship Type="http://schemas.openxmlformats.org/officeDocument/2006/relationships/slide" Target="/ppt/slides/slide3.xml" Id="R6edcfac567364945" /><Relationship Type="http://schemas.openxmlformats.org/officeDocument/2006/relationships/slide" Target="/ppt/slides/slide4.xml" Id="R76ab8739f7ce4ff9" /><Relationship Type="http://schemas.openxmlformats.org/officeDocument/2006/relationships/slide" Target="/ppt/slides/slide5.xml" Id="Re08cda9073cc47b2" /><Relationship Type="http://schemas.openxmlformats.org/officeDocument/2006/relationships/slide" Target="/ppt/slides/slide6.xml" Id="Rf879f657f34743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206872a4c4e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8aa1229354198" /><Relationship Type="http://schemas.openxmlformats.org/officeDocument/2006/relationships/theme" Target="/ppt/slideMasters/theme/theme1.xml" Id="R08b703a859ff41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38aa12293541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11d579fa64a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ce35e483d41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efd89f4a243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571b6771c44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0b40a2b3247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90946631e4c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SAUDA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78 62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post@sauda.kommune.no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www.sauda.kommune.no/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