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99d153b9f74c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a506b521c04e16"/>
  </p:sldMasterIdLst>
  <p:sldIdLst>
    <p:sldId xmlns:r="http://schemas.openxmlformats.org/officeDocument/2006/relationships" id="256" r:id="Rce080fa950ec4948"/>
    <p:sldId xmlns:r="http://schemas.openxmlformats.org/officeDocument/2006/relationships" id="257" r:id="R3b09d0e8f44f47ab"/>
    <p:sldId xmlns:r="http://schemas.openxmlformats.org/officeDocument/2006/relationships" id="258" r:id="R673497bfd9fa4160"/>
    <p:sldId xmlns:r="http://schemas.openxmlformats.org/officeDocument/2006/relationships" id="259" r:id="Rf6462e53cb344759"/>
    <p:sldId xmlns:r="http://schemas.openxmlformats.org/officeDocument/2006/relationships" id="260" r:id="Rdd925c1d4db845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a506b521c04e16" /><Relationship Type="http://schemas.openxmlformats.org/officeDocument/2006/relationships/slide" Target="/ppt/slides/slide1.xml" Id="Rce080fa950ec4948" /><Relationship Type="http://schemas.openxmlformats.org/officeDocument/2006/relationships/slide" Target="/ppt/slides/slide2.xml" Id="R3b09d0e8f44f47ab" /><Relationship Type="http://schemas.openxmlformats.org/officeDocument/2006/relationships/slide" Target="/ppt/slides/slide3.xml" Id="R673497bfd9fa4160" /><Relationship Type="http://schemas.openxmlformats.org/officeDocument/2006/relationships/slide" Target="/ppt/slides/slide4.xml" Id="Rf6462e53cb344759" /><Relationship Type="http://schemas.openxmlformats.org/officeDocument/2006/relationships/slide" Target="/ppt/slides/slide5.xml" Id="Rdd925c1d4db845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6c818c5e404d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559cb601d47c6" /><Relationship Type="http://schemas.openxmlformats.org/officeDocument/2006/relationships/theme" Target="/ppt/slideMasters/theme/theme1.xml" Id="Rc3f1430aa8674f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b559cb601d47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99ea0ae8346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cd62d7b3f42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79d2a417649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59749ec5f4e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a32bccc9445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SULDAL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SULDAL KOMMUNE ble etablert [år] og holder til i 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4230 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 79 22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postmottak@suldal.kommune.no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suldal.kommune.no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964 979 189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SULDAL KOMMUNE</a:t>
            </a:r>
          </a:p>
        </p:txBody>
      </p:sp>
    </p:spTree>
  </p:cSld>
  <p:clrMapOvr>
    <a:masterClrMapping xmlns:a="http://schemas.openxmlformats.org/drawingml/2006/main"/>
  </p:clrMapOvr>
</p:sld>
</file>