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b05f2ba29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be81e2ed4498e"/>
  </p:sldMasterIdLst>
  <p:sldIdLst>
    <p:sldId xmlns:r="http://schemas.openxmlformats.org/officeDocument/2006/relationships" id="256" r:id="R1ce42f514f9e45e2"/>
    <p:sldId xmlns:r="http://schemas.openxmlformats.org/officeDocument/2006/relationships" id="257" r:id="R39393e8563fb4143"/>
    <p:sldId xmlns:r="http://schemas.openxmlformats.org/officeDocument/2006/relationships" id="258" r:id="Rc4c569bcd6af47cf"/>
    <p:sldId xmlns:r="http://schemas.openxmlformats.org/officeDocument/2006/relationships" id="259" r:id="Rf0ff4ca8ab80463a"/>
    <p:sldId xmlns:r="http://schemas.openxmlformats.org/officeDocument/2006/relationships" id="260" r:id="R2de5b1226957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be81e2ed4498e" /><Relationship Type="http://schemas.openxmlformats.org/officeDocument/2006/relationships/slide" Target="/ppt/slides/slide1.xml" Id="R1ce42f514f9e45e2" /><Relationship Type="http://schemas.openxmlformats.org/officeDocument/2006/relationships/slide" Target="/ppt/slides/slide2.xml" Id="R39393e8563fb4143" /><Relationship Type="http://schemas.openxmlformats.org/officeDocument/2006/relationships/slide" Target="/ppt/slides/slide3.xml" Id="Rc4c569bcd6af47cf" /><Relationship Type="http://schemas.openxmlformats.org/officeDocument/2006/relationships/slide" Target="/ppt/slides/slide4.xml" Id="Rf0ff4ca8ab80463a" /><Relationship Type="http://schemas.openxmlformats.org/officeDocument/2006/relationships/slide" Target="/ppt/slides/slide5.xml" Id="R2de5b1226957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113ad135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04c0283a41a5" /><Relationship Type="http://schemas.openxmlformats.org/officeDocument/2006/relationships/theme" Target="/ppt/slideMasters/theme/theme1.xml" Id="R27345997d744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504c0283a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1e5e29ec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92921e0f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fea78266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3808b305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e734d66e5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