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5c145838e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8122e16df4f0b"/>
  </p:sldMasterIdLst>
  <p:sldIdLst>
    <p:sldId xmlns:r="http://schemas.openxmlformats.org/officeDocument/2006/relationships" id="256" r:id="R236662872664448d"/>
    <p:sldId xmlns:r="http://schemas.openxmlformats.org/officeDocument/2006/relationships" id="257" r:id="Rdd2442126a1a448f"/>
    <p:sldId xmlns:r="http://schemas.openxmlformats.org/officeDocument/2006/relationships" id="258" r:id="Rd82dfad4a82c42f7"/>
    <p:sldId xmlns:r="http://schemas.openxmlformats.org/officeDocument/2006/relationships" id="259" r:id="R3e28ba20b7ac48e6"/>
    <p:sldId xmlns:r="http://schemas.openxmlformats.org/officeDocument/2006/relationships" id="260" r:id="Re32dcfc4540f483a"/>
    <p:sldId xmlns:r="http://schemas.openxmlformats.org/officeDocument/2006/relationships" id="261" r:id="R2a5c03c4344b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8122e16df4f0b" /><Relationship Type="http://schemas.openxmlformats.org/officeDocument/2006/relationships/slide" Target="/ppt/slides/slide1.xml" Id="R236662872664448d" /><Relationship Type="http://schemas.openxmlformats.org/officeDocument/2006/relationships/slide" Target="/ppt/slides/slide2.xml" Id="Rdd2442126a1a448f" /><Relationship Type="http://schemas.openxmlformats.org/officeDocument/2006/relationships/slide" Target="/ppt/slides/slide3.xml" Id="Rd82dfad4a82c42f7" /><Relationship Type="http://schemas.openxmlformats.org/officeDocument/2006/relationships/slide" Target="/ppt/slides/slide4.xml" Id="R3e28ba20b7ac48e6" /><Relationship Type="http://schemas.openxmlformats.org/officeDocument/2006/relationships/slide" Target="/ppt/slides/slide5.xml" Id="Re32dcfc4540f483a" /><Relationship Type="http://schemas.openxmlformats.org/officeDocument/2006/relationships/slide" Target="/ppt/slides/slide6.xml" Id="R2a5c03c4344b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33d3977f8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4b00061a45cc" /><Relationship Type="http://schemas.openxmlformats.org/officeDocument/2006/relationships/theme" Target="/ppt/slideMasters/theme/theme1.xml" Id="R9712ba797141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f4b00061a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f6cdf6ed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d44d42bb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c2a227aa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82400cfad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79ffc576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069493b7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