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a70f2d58a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d4ce1df56d4f28"/>
  </p:sldMasterIdLst>
  <p:sldIdLst>
    <p:sldId xmlns:r="http://schemas.openxmlformats.org/officeDocument/2006/relationships" id="256" r:id="R85e9607c3e5146d3"/>
    <p:sldId xmlns:r="http://schemas.openxmlformats.org/officeDocument/2006/relationships" id="257" r:id="R3276f7662e3348de"/>
    <p:sldId xmlns:r="http://schemas.openxmlformats.org/officeDocument/2006/relationships" id="258" r:id="R3a01385a2cb243c5"/>
    <p:sldId xmlns:r="http://schemas.openxmlformats.org/officeDocument/2006/relationships" id="259" r:id="R86cd9b5c020b4697"/>
    <p:sldId xmlns:r="http://schemas.openxmlformats.org/officeDocument/2006/relationships" id="260" r:id="R4412610ea42e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4ce1df56d4f28" /><Relationship Type="http://schemas.openxmlformats.org/officeDocument/2006/relationships/slide" Target="/ppt/slides/slide1.xml" Id="R85e9607c3e5146d3" /><Relationship Type="http://schemas.openxmlformats.org/officeDocument/2006/relationships/slide" Target="/ppt/slides/slide2.xml" Id="R3276f7662e3348de" /><Relationship Type="http://schemas.openxmlformats.org/officeDocument/2006/relationships/slide" Target="/ppt/slides/slide3.xml" Id="R3a01385a2cb243c5" /><Relationship Type="http://schemas.openxmlformats.org/officeDocument/2006/relationships/slide" Target="/ppt/slides/slide4.xml" Id="R86cd9b5c020b4697" /><Relationship Type="http://schemas.openxmlformats.org/officeDocument/2006/relationships/slide" Target="/ppt/slides/slide5.xml" Id="R4412610ea42e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ae39817eb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503a06e1c4f57" /><Relationship Type="http://schemas.openxmlformats.org/officeDocument/2006/relationships/theme" Target="/ppt/slideMasters/theme/theme1.xml" Id="Ra2913f738d6a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1503a06e1c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bfbb2cfe9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d0dced29f44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fc677e654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85be1fe8e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f0d3b90d2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KOMMUNE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61 11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