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3d10d9506442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5c315438f74f06"/>
  </p:sldMasterIdLst>
  <p:sldIdLst>
    <p:sldId xmlns:r="http://schemas.openxmlformats.org/officeDocument/2006/relationships" id="256" r:id="R946604770e0c43f8"/>
    <p:sldId xmlns:r="http://schemas.openxmlformats.org/officeDocument/2006/relationships" id="257" r:id="R7a6d01c9454e46d6"/>
    <p:sldId xmlns:r="http://schemas.openxmlformats.org/officeDocument/2006/relationships" id="258" r:id="R62782051279946d0"/>
    <p:sldId xmlns:r="http://schemas.openxmlformats.org/officeDocument/2006/relationships" id="259" r:id="R90bf95a904274c21"/>
    <p:sldId xmlns:r="http://schemas.openxmlformats.org/officeDocument/2006/relationships" id="260" r:id="R0b159039d7e14d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5c315438f74f06" /><Relationship Type="http://schemas.openxmlformats.org/officeDocument/2006/relationships/slide" Target="/ppt/slides/slide1.xml" Id="R946604770e0c43f8" /><Relationship Type="http://schemas.openxmlformats.org/officeDocument/2006/relationships/slide" Target="/ppt/slides/slide2.xml" Id="R7a6d01c9454e46d6" /><Relationship Type="http://schemas.openxmlformats.org/officeDocument/2006/relationships/slide" Target="/ppt/slides/slide3.xml" Id="R62782051279946d0" /><Relationship Type="http://schemas.openxmlformats.org/officeDocument/2006/relationships/slide" Target="/ppt/slides/slide4.xml" Id="R90bf95a904274c21" /><Relationship Type="http://schemas.openxmlformats.org/officeDocument/2006/relationships/slide" Target="/ppt/slides/slide5.xml" Id="R0b159039d7e14d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0e997287ba43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b92ee368a4f3a" /><Relationship Type="http://schemas.openxmlformats.org/officeDocument/2006/relationships/theme" Target="/ppt/slideMasters/theme/theme1.xml" Id="R61a652d79ff041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fb92ee368a4f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c74e7247e46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f918c93d548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9d6e5fab542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7b6b716b041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b9308cd464c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 KOMMUNE ble etablert [år] og holder til i Varhaug.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4360 Varhaug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79 30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skule@ha.kommune.no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964 969 590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 KOMMUNE</a:t>
            </a:r>
          </a:p>
        </p:txBody>
      </p:sp>
    </p:spTree>
  </p:cSld>
  <p:clrMapOvr>
    <a:masterClrMapping xmlns:a="http://schemas.openxmlformats.org/drawingml/2006/main"/>
  </p:clrMapOvr>
</p:sld>
</file>