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cb278946a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74804f9744814"/>
  </p:sldMasterIdLst>
  <p:sldIdLst>
    <p:sldId xmlns:r="http://schemas.openxmlformats.org/officeDocument/2006/relationships" id="256" r:id="R516c55f125fc4081"/>
    <p:sldId xmlns:r="http://schemas.openxmlformats.org/officeDocument/2006/relationships" id="257" r:id="R02a500b4381b4ee4"/>
    <p:sldId xmlns:r="http://schemas.openxmlformats.org/officeDocument/2006/relationships" id="258" r:id="Raf183b9f67064a2c"/>
    <p:sldId xmlns:r="http://schemas.openxmlformats.org/officeDocument/2006/relationships" id="259" r:id="R881eb8effefa4db7"/>
    <p:sldId xmlns:r="http://schemas.openxmlformats.org/officeDocument/2006/relationships" id="260" r:id="Rc267cb4c41c7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74804f9744814" /><Relationship Type="http://schemas.openxmlformats.org/officeDocument/2006/relationships/slide" Target="/ppt/slides/slide1.xml" Id="R516c55f125fc4081" /><Relationship Type="http://schemas.openxmlformats.org/officeDocument/2006/relationships/slide" Target="/ppt/slides/slide2.xml" Id="R02a500b4381b4ee4" /><Relationship Type="http://schemas.openxmlformats.org/officeDocument/2006/relationships/slide" Target="/ppt/slides/slide3.xml" Id="Raf183b9f67064a2c" /><Relationship Type="http://schemas.openxmlformats.org/officeDocument/2006/relationships/slide" Target="/ppt/slides/slide4.xml" Id="R881eb8effefa4db7" /><Relationship Type="http://schemas.openxmlformats.org/officeDocument/2006/relationships/slide" Target="/ppt/slides/slide5.xml" Id="Rc267cb4c41c7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0464f8c53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cb1efdc5e425c" /><Relationship Type="http://schemas.openxmlformats.org/officeDocument/2006/relationships/theme" Target="/ppt/slideMasters/theme/theme1.xml" Id="R29bae573f40b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cb1efdc5e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3d610c0e7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4e6ffa963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627d64ef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5b9cd439f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0c21260e0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KOMMUNE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