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b56f71e0a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b6f7a18ff453b"/>
  </p:sldMasterIdLst>
  <p:sldIdLst>
    <p:sldId xmlns:r="http://schemas.openxmlformats.org/officeDocument/2006/relationships" id="256" r:id="R1690856875244aa0"/>
    <p:sldId xmlns:r="http://schemas.openxmlformats.org/officeDocument/2006/relationships" id="257" r:id="R7c672e2460da4b9f"/>
    <p:sldId xmlns:r="http://schemas.openxmlformats.org/officeDocument/2006/relationships" id="258" r:id="Rcd21d09521cf4e46"/>
    <p:sldId xmlns:r="http://schemas.openxmlformats.org/officeDocument/2006/relationships" id="259" r:id="R1c1e0b8f008e4136"/>
    <p:sldId xmlns:r="http://schemas.openxmlformats.org/officeDocument/2006/relationships" id="260" r:id="Rb7a9de431206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b6f7a18ff453b" /><Relationship Type="http://schemas.openxmlformats.org/officeDocument/2006/relationships/slide" Target="/ppt/slides/slide1.xml" Id="R1690856875244aa0" /><Relationship Type="http://schemas.openxmlformats.org/officeDocument/2006/relationships/slide" Target="/ppt/slides/slide2.xml" Id="R7c672e2460da4b9f" /><Relationship Type="http://schemas.openxmlformats.org/officeDocument/2006/relationships/slide" Target="/ppt/slides/slide3.xml" Id="Rcd21d09521cf4e46" /><Relationship Type="http://schemas.openxmlformats.org/officeDocument/2006/relationships/slide" Target="/ppt/slides/slide4.xml" Id="R1c1e0b8f008e4136" /><Relationship Type="http://schemas.openxmlformats.org/officeDocument/2006/relationships/slide" Target="/ppt/slides/slide5.xml" Id="Rb7a9de431206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12e814e34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0af110bd449a" /><Relationship Type="http://schemas.openxmlformats.org/officeDocument/2006/relationships/theme" Target="/ppt/slideMasters/theme/theme1.xml" Id="R22fb4ed1a582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60af110bd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effc2212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f1fe5365b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0d113b81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b2380992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932e8045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