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5db3ef8245142e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f5e52f2f66f4d5b"/>
  </p:sldMasterIdLst>
  <p:sldIdLst>
    <p:sldId xmlns:r="http://schemas.openxmlformats.org/officeDocument/2006/relationships" id="256" r:id="R40cdc610be21411c"/>
    <p:sldId xmlns:r="http://schemas.openxmlformats.org/officeDocument/2006/relationships" id="257" r:id="R0decab1fd0bb4094"/>
    <p:sldId xmlns:r="http://schemas.openxmlformats.org/officeDocument/2006/relationships" id="258" r:id="R089b7beee0b44393"/>
    <p:sldId xmlns:r="http://schemas.openxmlformats.org/officeDocument/2006/relationships" id="259" r:id="R2585da315a2040ca"/>
    <p:sldId xmlns:r="http://schemas.openxmlformats.org/officeDocument/2006/relationships" id="260" r:id="Re21c3b70f93e41b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f5e52f2f66f4d5b" /><Relationship Type="http://schemas.openxmlformats.org/officeDocument/2006/relationships/slide" Target="/ppt/slides/slide1.xml" Id="R40cdc610be21411c" /><Relationship Type="http://schemas.openxmlformats.org/officeDocument/2006/relationships/slide" Target="/ppt/slides/slide2.xml" Id="R0decab1fd0bb4094" /><Relationship Type="http://schemas.openxmlformats.org/officeDocument/2006/relationships/slide" Target="/ppt/slides/slide3.xml" Id="R089b7beee0b44393" /><Relationship Type="http://schemas.openxmlformats.org/officeDocument/2006/relationships/slide" Target="/ppt/slides/slide4.xml" Id="R2585da315a2040ca" /><Relationship Type="http://schemas.openxmlformats.org/officeDocument/2006/relationships/slide" Target="/ppt/slides/slide5.xml" Id="Re21c3b70f93e41b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32c7a6d5b9e439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80ab81bdff48bc" /><Relationship Type="http://schemas.openxmlformats.org/officeDocument/2006/relationships/theme" Target="/ppt/slideMasters/theme/theme1.xml" Id="R75602bc6566542b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f80ab81bdff48b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2079550100453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0416f0f98a4aa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759783dbca478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edca5444784f5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8e1c737fb4455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LILLESAND KOMMUNE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LILLESAND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LILLESAND KOMMUNE ble etablert [år] og holder til i Lillesand.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LILLESAND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LILLESAND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LILLESAND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Østregate 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4790 Lillesand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37 26 15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postmottak@lillesand.kommune.no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www.lillesand.kommune.no/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964 965 404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LILLESAND KOMMUNE</a:t>
            </a:r>
          </a:p>
        </p:txBody>
      </p:sp>
    </p:spTree>
  </p:cSld>
  <p:clrMapOvr>
    <a:masterClrMapping xmlns:a="http://schemas.openxmlformats.org/drawingml/2006/main"/>
  </p:clrMapOvr>
</p:sld>
</file>