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acb28d966348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0b29d735694353"/>
  </p:sldMasterIdLst>
  <p:sldIdLst>
    <p:sldId xmlns:r="http://schemas.openxmlformats.org/officeDocument/2006/relationships" id="256" r:id="R3434abd642854e52"/>
    <p:sldId xmlns:r="http://schemas.openxmlformats.org/officeDocument/2006/relationships" id="257" r:id="R9a107b2a8db54656"/>
    <p:sldId xmlns:r="http://schemas.openxmlformats.org/officeDocument/2006/relationships" id="258" r:id="R9ac04c0b111c4e0e"/>
    <p:sldId xmlns:r="http://schemas.openxmlformats.org/officeDocument/2006/relationships" id="259" r:id="R85d082ccf8c140a6"/>
    <p:sldId xmlns:r="http://schemas.openxmlformats.org/officeDocument/2006/relationships" id="260" r:id="Re028e676c5e94f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0b29d735694353" /><Relationship Type="http://schemas.openxmlformats.org/officeDocument/2006/relationships/slide" Target="/ppt/slides/slide1.xml" Id="R3434abd642854e52" /><Relationship Type="http://schemas.openxmlformats.org/officeDocument/2006/relationships/slide" Target="/ppt/slides/slide2.xml" Id="R9a107b2a8db54656" /><Relationship Type="http://schemas.openxmlformats.org/officeDocument/2006/relationships/slide" Target="/ppt/slides/slide3.xml" Id="R9ac04c0b111c4e0e" /><Relationship Type="http://schemas.openxmlformats.org/officeDocument/2006/relationships/slide" Target="/ppt/slides/slide4.xml" Id="R85d082ccf8c140a6" /><Relationship Type="http://schemas.openxmlformats.org/officeDocument/2006/relationships/slide" Target="/ppt/slides/slide5.xml" Id="Re028e676c5e94f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72ba91342449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4124205dd43d3" /><Relationship Type="http://schemas.openxmlformats.org/officeDocument/2006/relationships/theme" Target="/ppt/slideMasters/theme/theme1.xml" Id="Raf21f5689aec49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64124205dd43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b5cea9c2745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29449838249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f37350b1b44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06bce80624f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00af8db7248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KOMMUNE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33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postmottak@sandnes.kommune.no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www.sandnes.kommune.no/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964 965 137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