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35d3549ee3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1d0e23f15433a"/>
  </p:sldMasterIdLst>
  <p:sldIdLst>
    <p:sldId xmlns:r="http://schemas.openxmlformats.org/officeDocument/2006/relationships" id="256" r:id="Rb7f1338ab9af44bb"/>
    <p:sldId xmlns:r="http://schemas.openxmlformats.org/officeDocument/2006/relationships" id="257" r:id="R29fdccc95e0248bb"/>
    <p:sldId xmlns:r="http://schemas.openxmlformats.org/officeDocument/2006/relationships" id="258" r:id="R85db5111dd57475b"/>
    <p:sldId xmlns:r="http://schemas.openxmlformats.org/officeDocument/2006/relationships" id="259" r:id="R865dc6af15144bef"/>
    <p:sldId xmlns:r="http://schemas.openxmlformats.org/officeDocument/2006/relationships" id="260" r:id="Rd4caecec6194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1d0e23f15433a" /><Relationship Type="http://schemas.openxmlformats.org/officeDocument/2006/relationships/slide" Target="/ppt/slides/slide1.xml" Id="Rb7f1338ab9af44bb" /><Relationship Type="http://schemas.openxmlformats.org/officeDocument/2006/relationships/slide" Target="/ppt/slides/slide2.xml" Id="R29fdccc95e0248bb" /><Relationship Type="http://schemas.openxmlformats.org/officeDocument/2006/relationships/slide" Target="/ppt/slides/slide3.xml" Id="R85db5111dd57475b" /><Relationship Type="http://schemas.openxmlformats.org/officeDocument/2006/relationships/slide" Target="/ppt/slides/slide4.xml" Id="R865dc6af15144bef" /><Relationship Type="http://schemas.openxmlformats.org/officeDocument/2006/relationships/slide" Target="/ppt/slides/slide5.xml" Id="Rd4caecec6194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1b454b443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3d18d035f498b" /><Relationship Type="http://schemas.openxmlformats.org/officeDocument/2006/relationships/theme" Target="/ppt/slideMasters/theme/theme1.xml" Id="R5af8f3c04336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d3d18d035f49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30a261a67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eebd05c51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724eef438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af8ade00d40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070e1d94741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VEGÅRSHEI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VEGÅRSHEI KOMMUNE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17 02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post@vegarshei.kommune.no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www.vegarshei.kommune.no/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