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0dce9f132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85aaffb6934636"/>
  </p:sldMasterIdLst>
  <p:sldIdLst>
    <p:sldId xmlns:r="http://schemas.openxmlformats.org/officeDocument/2006/relationships" id="256" r:id="R02e78ad9d24e4c84"/>
    <p:sldId xmlns:r="http://schemas.openxmlformats.org/officeDocument/2006/relationships" id="257" r:id="R066ef911e239492e"/>
    <p:sldId xmlns:r="http://schemas.openxmlformats.org/officeDocument/2006/relationships" id="258" r:id="Rfc0d1c1f7c274e56"/>
    <p:sldId xmlns:r="http://schemas.openxmlformats.org/officeDocument/2006/relationships" id="259" r:id="R16e75f78eed246f2"/>
    <p:sldId xmlns:r="http://schemas.openxmlformats.org/officeDocument/2006/relationships" id="260" r:id="R10049e113c5f43db"/>
    <p:sldId xmlns:r="http://schemas.openxmlformats.org/officeDocument/2006/relationships" id="261" r:id="R7bcaab734458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5aaffb6934636" /><Relationship Type="http://schemas.openxmlformats.org/officeDocument/2006/relationships/slide" Target="/ppt/slides/slide1.xml" Id="R02e78ad9d24e4c84" /><Relationship Type="http://schemas.openxmlformats.org/officeDocument/2006/relationships/slide" Target="/ppt/slides/slide2.xml" Id="R066ef911e239492e" /><Relationship Type="http://schemas.openxmlformats.org/officeDocument/2006/relationships/slide" Target="/ppt/slides/slide3.xml" Id="Rfc0d1c1f7c274e56" /><Relationship Type="http://schemas.openxmlformats.org/officeDocument/2006/relationships/slide" Target="/ppt/slides/slide4.xml" Id="R16e75f78eed246f2" /><Relationship Type="http://schemas.openxmlformats.org/officeDocument/2006/relationships/slide" Target="/ppt/slides/slide5.xml" Id="R10049e113c5f43db" /><Relationship Type="http://schemas.openxmlformats.org/officeDocument/2006/relationships/slide" Target="/ppt/slides/slide6.xml" Id="R7bcaab734458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113cd26d148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2398fc75d4a8e" /><Relationship Type="http://schemas.openxmlformats.org/officeDocument/2006/relationships/theme" Target="/ppt/slideMasters/theme/theme1.xml" Id="R21cb0632eff44c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2398fc75d4a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142089a9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86c61cf044f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de231905b4a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edaea4db443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232dae5f04a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ee24c4b3e45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