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356a68994645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fb3e2bcea446d2"/>
  </p:sldMasterIdLst>
  <p:sldIdLst>
    <p:sldId xmlns:r="http://schemas.openxmlformats.org/officeDocument/2006/relationships" id="256" r:id="Radb6b375b0294a80"/>
    <p:sldId xmlns:r="http://schemas.openxmlformats.org/officeDocument/2006/relationships" id="257" r:id="R5095653cb6174e18"/>
    <p:sldId xmlns:r="http://schemas.openxmlformats.org/officeDocument/2006/relationships" id="258" r:id="R506284dc55204642"/>
    <p:sldId xmlns:r="http://schemas.openxmlformats.org/officeDocument/2006/relationships" id="259" r:id="R7cf3a3ca99fc41b6"/>
    <p:sldId xmlns:r="http://schemas.openxmlformats.org/officeDocument/2006/relationships" id="260" r:id="R4a89ec78aa9646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b3e2bcea446d2" /><Relationship Type="http://schemas.openxmlformats.org/officeDocument/2006/relationships/slide" Target="/ppt/slides/slide1.xml" Id="Radb6b375b0294a80" /><Relationship Type="http://schemas.openxmlformats.org/officeDocument/2006/relationships/slide" Target="/ppt/slides/slide2.xml" Id="R5095653cb6174e18" /><Relationship Type="http://schemas.openxmlformats.org/officeDocument/2006/relationships/slide" Target="/ppt/slides/slide3.xml" Id="R506284dc55204642" /><Relationship Type="http://schemas.openxmlformats.org/officeDocument/2006/relationships/slide" Target="/ppt/slides/slide4.xml" Id="R7cf3a3ca99fc41b6" /><Relationship Type="http://schemas.openxmlformats.org/officeDocument/2006/relationships/slide" Target="/ppt/slides/slide5.xml" Id="R4a89ec78aa9646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3ffc6d9df948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86fa6e626499e" /><Relationship Type="http://schemas.openxmlformats.org/officeDocument/2006/relationships/theme" Target="/ppt/slideMasters/theme/theme1.xml" Id="Rb319d3dbb3764c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a86fa6e62649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3506c385b849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70ead544943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c7a64c85a347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4f93e8fe947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00b1defb345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NOME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NOME KOMMUNE ble etablert [år] og holder til i Ulefoss.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Ringsevja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3830 Ulefoss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 94 62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postmottak@nome.kommune.no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www.nome.kommune.no/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964 963 371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