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c6dcac505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7f61041324e1f"/>
  </p:sldMasterIdLst>
  <p:sldIdLst>
    <p:sldId xmlns:r="http://schemas.openxmlformats.org/officeDocument/2006/relationships" id="256" r:id="Rb16ee534fb2a44fa"/>
    <p:sldId xmlns:r="http://schemas.openxmlformats.org/officeDocument/2006/relationships" id="257" r:id="R37ce3b1850ff4dc6"/>
    <p:sldId xmlns:r="http://schemas.openxmlformats.org/officeDocument/2006/relationships" id="258" r:id="R508dd37694ed4784"/>
    <p:sldId xmlns:r="http://schemas.openxmlformats.org/officeDocument/2006/relationships" id="259" r:id="Rc340496a7bfe46a5"/>
    <p:sldId xmlns:r="http://schemas.openxmlformats.org/officeDocument/2006/relationships" id="260" r:id="R9a1569e94aed4b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7f61041324e1f" /><Relationship Type="http://schemas.openxmlformats.org/officeDocument/2006/relationships/slide" Target="/ppt/slides/slide1.xml" Id="Rb16ee534fb2a44fa" /><Relationship Type="http://schemas.openxmlformats.org/officeDocument/2006/relationships/slide" Target="/ppt/slides/slide2.xml" Id="R37ce3b1850ff4dc6" /><Relationship Type="http://schemas.openxmlformats.org/officeDocument/2006/relationships/slide" Target="/ppt/slides/slide3.xml" Id="R508dd37694ed4784" /><Relationship Type="http://schemas.openxmlformats.org/officeDocument/2006/relationships/slide" Target="/ppt/slides/slide4.xml" Id="Rc340496a7bfe46a5" /><Relationship Type="http://schemas.openxmlformats.org/officeDocument/2006/relationships/slide" Target="/ppt/slides/slide5.xml" Id="R9a1569e94aed4b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535098432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568fd4b64c8b" /><Relationship Type="http://schemas.openxmlformats.org/officeDocument/2006/relationships/theme" Target="/ppt/slideMasters/theme/theme1.xml" Id="R430ebf4d3cfd49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8568fd4b6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d07633e34c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a74b5f7a1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b60594d93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dd22f2ff4b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cde6508444a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KRØDSHERAD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KRØDSHERAD KOMMUNE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Kommunehuset, Ringnesveien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krodsherad.kommune@krodsherad.kommune.no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www.krodsherad.kommune.no/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964 962 855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KRØDSHERAD KOMMUNE</a:t>
            </a:r>
          </a:p>
        </p:txBody>
      </p:sp>
    </p:spTree>
  </p:cSld>
  <p:clrMapOvr>
    <a:masterClrMapping xmlns:a="http://schemas.openxmlformats.org/drawingml/2006/main"/>
  </p:clrMapOvr>
</p:sld>
</file>