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535cc511fb46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3f768923d94a21"/>
  </p:sldMasterIdLst>
  <p:sldIdLst>
    <p:sldId xmlns:r="http://schemas.openxmlformats.org/officeDocument/2006/relationships" id="256" r:id="R6b38738381e54797"/>
    <p:sldId xmlns:r="http://schemas.openxmlformats.org/officeDocument/2006/relationships" id="257" r:id="R51c44d2cee8840ed"/>
    <p:sldId xmlns:r="http://schemas.openxmlformats.org/officeDocument/2006/relationships" id="258" r:id="R094797cdfd5146e4"/>
    <p:sldId xmlns:r="http://schemas.openxmlformats.org/officeDocument/2006/relationships" id="259" r:id="Rc2f3f6843ba34615"/>
    <p:sldId xmlns:r="http://schemas.openxmlformats.org/officeDocument/2006/relationships" id="260" r:id="Ra32a9e2cc4c540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3f768923d94a21" /><Relationship Type="http://schemas.openxmlformats.org/officeDocument/2006/relationships/slide" Target="/ppt/slides/slide1.xml" Id="R6b38738381e54797" /><Relationship Type="http://schemas.openxmlformats.org/officeDocument/2006/relationships/slide" Target="/ppt/slides/slide2.xml" Id="R51c44d2cee8840ed" /><Relationship Type="http://schemas.openxmlformats.org/officeDocument/2006/relationships/slide" Target="/ppt/slides/slide3.xml" Id="R094797cdfd5146e4" /><Relationship Type="http://schemas.openxmlformats.org/officeDocument/2006/relationships/slide" Target="/ppt/slides/slide4.xml" Id="Rc2f3f6843ba34615" /><Relationship Type="http://schemas.openxmlformats.org/officeDocument/2006/relationships/slide" Target="/ppt/slides/slide5.xml" Id="Ra32a9e2cc4c540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915f5df51942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bc27c98514e96" /><Relationship Type="http://schemas.openxmlformats.org/officeDocument/2006/relationships/theme" Target="/ppt/slideMasters/theme/theme1.xml" Id="R7d249185545743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ebc27c98514e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792dbf3ea43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b9f80878e45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316b8018c4a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74902630f48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846ea6a4849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HEMSEDAL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HEMSEDAL KOMMUNE ble etablert [år] og holder til i Hemsedal.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Hemsedalsvegen 2889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3560 Hemsedal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31 40 88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postmottak@hemsedal.kommune.no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www.hemsedal.kommune.no/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964 952 701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KOMMUNE</a:t>
            </a:r>
          </a:p>
        </p:txBody>
      </p:sp>
    </p:spTree>
  </p:cSld>
  <p:clrMapOvr>
    <a:masterClrMapping xmlns:a="http://schemas.openxmlformats.org/drawingml/2006/main"/>
  </p:clrMapOvr>
</p:sld>
</file>