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c108abe80947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7c4eda16924a8f"/>
  </p:sldMasterIdLst>
  <p:sldIdLst>
    <p:sldId xmlns:r="http://schemas.openxmlformats.org/officeDocument/2006/relationships" id="256" r:id="R583f1e2370134ffd"/>
    <p:sldId xmlns:r="http://schemas.openxmlformats.org/officeDocument/2006/relationships" id="257" r:id="Rd7581f906a964522"/>
    <p:sldId xmlns:r="http://schemas.openxmlformats.org/officeDocument/2006/relationships" id="258" r:id="R66ddf51f15b24b50"/>
    <p:sldId xmlns:r="http://schemas.openxmlformats.org/officeDocument/2006/relationships" id="259" r:id="R8f2fa9e71d64430e"/>
    <p:sldId xmlns:r="http://schemas.openxmlformats.org/officeDocument/2006/relationships" id="260" r:id="Rc53c3206954d4d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7c4eda16924a8f" /><Relationship Type="http://schemas.openxmlformats.org/officeDocument/2006/relationships/slide" Target="/ppt/slides/slide1.xml" Id="R583f1e2370134ffd" /><Relationship Type="http://schemas.openxmlformats.org/officeDocument/2006/relationships/slide" Target="/ppt/slides/slide2.xml" Id="Rd7581f906a964522" /><Relationship Type="http://schemas.openxmlformats.org/officeDocument/2006/relationships/slide" Target="/ppt/slides/slide3.xml" Id="R66ddf51f15b24b50" /><Relationship Type="http://schemas.openxmlformats.org/officeDocument/2006/relationships/slide" Target="/ppt/slides/slide4.xml" Id="R8f2fa9e71d64430e" /><Relationship Type="http://schemas.openxmlformats.org/officeDocument/2006/relationships/slide" Target="/ppt/slides/slide5.xml" Id="Rc53c3206954d4d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4943131fe849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6bd3f8dd5435c" /><Relationship Type="http://schemas.openxmlformats.org/officeDocument/2006/relationships/theme" Target="/ppt/slideMasters/theme/theme1.xml" Id="R3fdf8a97fde249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c6bd3f8dd543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92feab00e4a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0efc5e4c04d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3ed455ae64b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224c47d4c40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3681c672d40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NORD-ODAL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NORD-ODAL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NORD-ODAL KOMMUNE ble etablert [år] og holder til i Sagstua.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NORD-ODAL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NORD-ODAL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NORD-ODAL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Herredsvegen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2120 Sagstua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 97 81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postmottak@nord-odal.kommune.no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www.nord-odal.kommune.no/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964 950 768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NORD-ODAL KOMMUNE</a:t>
            </a:r>
          </a:p>
        </p:txBody>
      </p:sp>
    </p:spTree>
  </p:cSld>
  <p:clrMapOvr>
    <a:masterClrMapping xmlns:a="http://schemas.openxmlformats.org/drawingml/2006/main"/>
  </p:clrMapOvr>
</p:sld>
</file>