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5c6386342f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fc3c467204685"/>
  </p:sldMasterIdLst>
  <p:sldIdLst>
    <p:sldId xmlns:r="http://schemas.openxmlformats.org/officeDocument/2006/relationships" id="256" r:id="Re2e9dd7795474629"/>
    <p:sldId xmlns:r="http://schemas.openxmlformats.org/officeDocument/2006/relationships" id="257" r:id="Ra0754fcef3f549d7"/>
    <p:sldId xmlns:r="http://schemas.openxmlformats.org/officeDocument/2006/relationships" id="258" r:id="Rb6344a28b6914413"/>
    <p:sldId xmlns:r="http://schemas.openxmlformats.org/officeDocument/2006/relationships" id="259" r:id="R0f1621cc15a74057"/>
    <p:sldId xmlns:r="http://schemas.openxmlformats.org/officeDocument/2006/relationships" id="260" r:id="R126a6aa0f046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fc3c467204685" /><Relationship Type="http://schemas.openxmlformats.org/officeDocument/2006/relationships/slide" Target="/ppt/slides/slide1.xml" Id="Re2e9dd7795474629" /><Relationship Type="http://schemas.openxmlformats.org/officeDocument/2006/relationships/slide" Target="/ppt/slides/slide2.xml" Id="Ra0754fcef3f549d7" /><Relationship Type="http://schemas.openxmlformats.org/officeDocument/2006/relationships/slide" Target="/ppt/slides/slide3.xml" Id="Rb6344a28b6914413" /><Relationship Type="http://schemas.openxmlformats.org/officeDocument/2006/relationships/slide" Target="/ppt/slides/slide4.xml" Id="R0f1621cc15a74057" /><Relationship Type="http://schemas.openxmlformats.org/officeDocument/2006/relationships/slide" Target="/ppt/slides/slide5.xml" Id="R126a6aa0f046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4e03ae91f4b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2109202e94a9b" /><Relationship Type="http://schemas.openxmlformats.org/officeDocument/2006/relationships/theme" Target="/ppt/slideMasters/theme/theme1.xml" Id="Ra447546e5767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b2109202e9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8bf76ede248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24a7aeda848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69ab19dc945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dd84fdb05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3386e6a4b4e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LØTEN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LØTEN KOMMUNE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post@loten.kommune.no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www.loten.kommune.no/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KOMMUNE</a:t>
            </a:r>
          </a:p>
        </p:txBody>
      </p:sp>
    </p:spTree>
  </p:cSld>
  <p:clrMapOvr>
    <a:masterClrMapping xmlns:a="http://schemas.openxmlformats.org/drawingml/2006/main"/>
  </p:clrMapOvr>
</p:sld>
</file>