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db96b10e7540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cd1ef644e24cf5"/>
  </p:sldMasterIdLst>
  <p:sldIdLst>
    <p:sldId xmlns:r="http://schemas.openxmlformats.org/officeDocument/2006/relationships" id="256" r:id="R0e5aa0c0f62a4fbf"/>
    <p:sldId xmlns:r="http://schemas.openxmlformats.org/officeDocument/2006/relationships" id="257" r:id="R92ee47c9899a4f04"/>
    <p:sldId xmlns:r="http://schemas.openxmlformats.org/officeDocument/2006/relationships" id="258" r:id="Rfbf6f90d7f9f4ef3"/>
    <p:sldId xmlns:r="http://schemas.openxmlformats.org/officeDocument/2006/relationships" id="259" r:id="R64644583bfa84e8b"/>
    <p:sldId xmlns:r="http://schemas.openxmlformats.org/officeDocument/2006/relationships" id="260" r:id="R5683d74c17aa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d1ef644e24cf5" /><Relationship Type="http://schemas.openxmlformats.org/officeDocument/2006/relationships/slide" Target="/ppt/slides/slide1.xml" Id="R0e5aa0c0f62a4fbf" /><Relationship Type="http://schemas.openxmlformats.org/officeDocument/2006/relationships/slide" Target="/ppt/slides/slide2.xml" Id="R92ee47c9899a4f04" /><Relationship Type="http://schemas.openxmlformats.org/officeDocument/2006/relationships/slide" Target="/ppt/slides/slide3.xml" Id="Rfbf6f90d7f9f4ef3" /><Relationship Type="http://schemas.openxmlformats.org/officeDocument/2006/relationships/slide" Target="/ppt/slides/slide4.xml" Id="R64644583bfa84e8b" /><Relationship Type="http://schemas.openxmlformats.org/officeDocument/2006/relationships/slide" Target="/ppt/slides/slide5.xml" Id="R5683d74c17aa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e9a0382a2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e6093859a47f7" /><Relationship Type="http://schemas.openxmlformats.org/officeDocument/2006/relationships/theme" Target="/ppt/slideMasters/theme/theme1.xml" Id="R6e465c2decf24a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6e6093859a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e4073cc0040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be275cb90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db434d476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6203bc57546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a0622d317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NANNESTAD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NANNESTAD KOMMUNE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Teiealleen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postmottak@nannestad.kommune.no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www.nannestad.kommune.no/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NANNESTAD KOMMUNE</a:t>
            </a:r>
          </a:p>
        </p:txBody>
      </p:sp>
    </p:spTree>
  </p:cSld>
  <p:clrMapOvr>
    <a:masterClrMapping xmlns:a="http://schemas.openxmlformats.org/drawingml/2006/main"/>
  </p:clrMapOvr>
</p:sld>
</file>