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e8cf3d06e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24a98fce340b2"/>
  </p:sldMasterIdLst>
  <p:sldIdLst>
    <p:sldId xmlns:r="http://schemas.openxmlformats.org/officeDocument/2006/relationships" id="256" r:id="R2aed54519d144a1a"/>
    <p:sldId xmlns:r="http://schemas.openxmlformats.org/officeDocument/2006/relationships" id="257" r:id="R7eaa3a65662848a1"/>
    <p:sldId xmlns:r="http://schemas.openxmlformats.org/officeDocument/2006/relationships" id="258" r:id="Rf445a6f9595f4eaa"/>
    <p:sldId xmlns:r="http://schemas.openxmlformats.org/officeDocument/2006/relationships" id="259" r:id="R567e27bfdfee4587"/>
    <p:sldId xmlns:r="http://schemas.openxmlformats.org/officeDocument/2006/relationships" id="260" r:id="Rbef8435c729c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24a98fce340b2" /><Relationship Type="http://schemas.openxmlformats.org/officeDocument/2006/relationships/slide" Target="/ppt/slides/slide1.xml" Id="R2aed54519d144a1a" /><Relationship Type="http://schemas.openxmlformats.org/officeDocument/2006/relationships/slide" Target="/ppt/slides/slide2.xml" Id="R7eaa3a65662848a1" /><Relationship Type="http://schemas.openxmlformats.org/officeDocument/2006/relationships/slide" Target="/ppt/slides/slide3.xml" Id="Rf445a6f9595f4eaa" /><Relationship Type="http://schemas.openxmlformats.org/officeDocument/2006/relationships/slide" Target="/ppt/slides/slide4.xml" Id="R567e27bfdfee4587" /><Relationship Type="http://schemas.openxmlformats.org/officeDocument/2006/relationships/slide" Target="/ppt/slides/slide5.xml" Id="Rbef8435c729c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b98102cd5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65b0f6ea04833" /><Relationship Type="http://schemas.openxmlformats.org/officeDocument/2006/relationships/theme" Target="/ppt/slideMasters/theme/theme1.xml" Id="R3c65f0e7ff53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65b0f6ea0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474ccf2ca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007dcc51b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0a5889f05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605a11249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406145f2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