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d0c4cc884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ffb47abdb417d"/>
  </p:sldMasterIdLst>
  <p:sldIdLst>
    <p:sldId xmlns:r="http://schemas.openxmlformats.org/officeDocument/2006/relationships" id="256" r:id="R34fe16b33a09406c"/>
    <p:sldId xmlns:r="http://schemas.openxmlformats.org/officeDocument/2006/relationships" id="257" r:id="R2335e73d321e4284"/>
    <p:sldId xmlns:r="http://schemas.openxmlformats.org/officeDocument/2006/relationships" id="258" r:id="Reb2c10634fd54d14"/>
    <p:sldId xmlns:r="http://schemas.openxmlformats.org/officeDocument/2006/relationships" id="259" r:id="Rcec4a9eb0f46483a"/>
    <p:sldId xmlns:r="http://schemas.openxmlformats.org/officeDocument/2006/relationships" id="260" r:id="Ra03425eab9e7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ffb47abdb417d" /><Relationship Type="http://schemas.openxmlformats.org/officeDocument/2006/relationships/slide" Target="/ppt/slides/slide1.xml" Id="R34fe16b33a09406c" /><Relationship Type="http://schemas.openxmlformats.org/officeDocument/2006/relationships/slide" Target="/ppt/slides/slide2.xml" Id="R2335e73d321e4284" /><Relationship Type="http://schemas.openxmlformats.org/officeDocument/2006/relationships/slide" Target="/ppt/slides/slide3.xml" Id="Reb2c10634fd54d14" /><Relationship Type="http://schemas.openxmlformats.org/officeDocument/2006/relationships/slide" Target="/ppt/slides/slide4.xml" Id="Rcec4a9eb0f46483a" /><Relationship Type="http://schemas.openxmlformats.org/officeDocument/2006/relationships/slide" Target="/ppt/slides/slide5.xml" Id="Ra03425eab9e7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61009edae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34eebcfa34f21" /><Relationship Type="http://schemas.openxmlformats.org/officeDocument/2006/relationships/theme" Target="/ppt/slideMasters/theme/theme1.xml" Id="R0e454c3d88a5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34eebcfa3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bfa58cd17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07acea7ae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eb182d1c240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8be5b98214d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9bf259c7f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ENEBAKK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 KOMMUNE ble etablert [år] og holder til i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postmottak@enebakk.kommune.no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www.enebakk.kommune.no/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KOMMUNE</a:t>
            </a:r>
          </a:p>
        </p:txBody>
      </p:sp>
    </p:spTree>
  </p:cSld>
  <p:clrMapOvr>
    <a:masterClrMapping xmlns:a="http://schemas.openxmlformats.org/drawingml/2006/main"/>
  </p:clrMapOvr>
</p:sld>
</file>