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bcfb5afcd44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e1eadfc35545f8"/>
  </p:sldMasterIdLst>
  <p:sldIdLst>
    <p:sldId xmlns:r="http://schemas.openxmlformats.org/officeDocument/2006/relationships" id="256" r:id="Rd37bd71621f643ee"/>
    <p:sldId xmlns:r="http://schemas.openxmlformats.org/officeDocument/2006/relationships" id="257" r:id="Rc506dcdc421645f5"/>
    <p:sldId xmlns:r="http://schemas.openxmlformats.org/officeDocument/2006/relationships" id="258" r:id="Rca6debb9bc95448a"/>
    <p:sldId xmlns:r="http://schemas.openxmlformats.org/officeDocument/2006/relationships" id="259" r:id="R3fa170d6a44448cc"/>
    <p:sldId xmlns:r="http://schemas.openxmlformats.org/officeDocument/2006/relationships" id="260" r:id="R9204f9dfef894b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1eadfc35545f8" /><Relationship Type="http://schemas.openxmlformats.org/officeDocument/2006/relationships/slide" Target="/ppt/slides/slide1.xml" Id="Rd37bd71621f643ee" /><Relationship Type="http://schemas.openxmlformats.org/officeDocument/2006/relationships/slide" Target="/ppt/slides/slide2.xml" Id="Rc506dcdc421645f5" /><Relationship Type="http://schemas.openxmlformats.org/officeDocument/2006/relationships/slide" Target="/ppt/slides/slide3.xml" Id="Rca6debb9bc95448a" /><Relationship Type="http://schemas.openxmlformats.org/officeDocument/2006/relationships/slide" Target="/ppt/slides/slide4.xml" Id="R3fa170d6a44448cc" /><Relationship Type="http://schemas.openxmlformats.org/officeDocument/2006/relationships/slide" Target="/ppt/slides/slide5.xml" Id="R9204f9dfef894b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33830b391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496752a2c41c3" /><Relationship Type="http://schemas.openxmlformats.org/officeDocument/2006/relationships/theme" Target="/ppt/slideMasters/theme/theme1.xml" Id="R86ebb1b63e664a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6496752a2c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3c242b3dc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ad88354a9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c32560bcd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5a2dc153842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2e0faedea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HVALER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HVALER KOMMUNE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 37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postmottak@hvaler.kommune.no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www.hvaler.kommune.no/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964 947 082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HVALER KOMMUNE</a:t>
            </a:r>
          </a:p>
        </p:txBody>
      </p:sp>
    </p:spTree>
  </p:cSld>
  <p:clrMapOvr>
    <a:masterClrMapping xmlns:a="http://schemas.openxmlformats.org/drawingml/2006/main"/>
  </p:clrMapOvr>
</p:sld>
</file>