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350386a374c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ba60f2e2284871"/>
  </p:sldMasterIdLst>
  <p:sldIdLst>
    <p:sldId xmlns:r="http://schemas.openxmlformats.org/officeDocument/2006/relationships" id="256" r:id="Rbad6700c1a144fc0"/>
    <p:sldId xmlns:r="http://schemas.openxmlformats.org/officeDocument/2006/relationships" id="257" r:id="R2f84856af4884dbc"/>
    <p:sldId xmlns:r="http://schemas.openxmlformats.org/officeDocument/2006/relationships" id="258" r:id="R1b25c3f372414b32"/>
    <p:sldId xmlns:r="http://schemas.openxmlformats.org/officeDocument/2006/relationships" id="259" r:id="Rdaaf60530ad840cd"/>
    <p:sldId xmlns:r="http://schemas.openxmlformats.org/officeDocument/2006/relationships" id="260" r:id="Rc7d3edfd4c094f81"/>
    <p:sldId xmlns:r="http://schemas.openxmlformats.org/officeDocument/2006/relationships" id="261" r:id="Rcff622efd8f14b81"/>
    <p:sldId xmlns:r="http://schemas.openxmlformats.org/officeDocument/2006/relationships" id="262" r:id="R85063d4b8ecb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a60f2e2284871" /><Relationship Type="http://schemas.openxmlformats.org/officeDocument/2006/relationships/slide" Target="/ppt/slides/slide1.xml" Id="Rbad6700c1a144fc0" /><Relationship Type="http://schemas.openxmlformats.org/officeDocument/2006/relationships/slide" Target="/ppt/slides/slide2.xml" Id="R2f84856af4884dbc" /><Relationship Type="http://schemas.openxmlformats.org/officeDocument/2006/relationships/slide" Target="/ppt/slides/slide3.xml" Id="R1b25c3f372414b32" /><Relationship Type="http://schemas.openxmlformats.org/officeDocument/2006/relationships/slide" Target="/ppt/slides/slide4.xml" Id="Rdaaf60530ad840cd" /><Relationship Type="http://schemas.openxmlformats.org/officeDocument/2006/relationships/slide" Target="/ppt/slides/slide5.xml" Id="Rc7d3edfd4c094f81" /><Relationship Type="http://schemas.openxmlformats.org/officeDocument/2006/relationships/slide" Target="/ppt/slides/slide6.xml" Id="Rcff622efd8f14b81" /><Relationship Type="http://schemas.openxmlformats.org/officeDocument/2006/relationships/slide" Target="/ppt/slides/slide7.xml" Id="R85063d4b8ecb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50646613140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ff30da6d40f2" /><Relationship Type="http://schemas.openxmlformats.org/officeDocument/2006/relationships/theme" Target="/ppt/slideMasters/theme/theme1.xml" Id="Rfcedc81f637148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bfff30da6d40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0efec9370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47479bf7c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490c4ee45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58020f2644b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af5f58cf0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c057992e745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d5dbf575045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INGE SLETTHEI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INGE SLETTHEI AS ble etablert [år] og holder til i Røyneberg.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27 291 630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142 150 759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167 452 044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29,6 %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LEIF INGE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SLETHEI TONJE SKOVGAARD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Selsnesvegen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4052 Røyneberg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65 13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964 898 278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INGE SLETTHEI AS</a:t>
            </a:r>
          </a:p>
        </p:txBody>
      </p:sp>
    </p:spTree>
  </p:cSld>
  <p:clrMapOvr>
    <a:masterClrMapping xmlns:a="http://schemas.openxmlformats.org/drawingml/2006/main"/>
  </p:clrMapOvr>
</p:sld>
</file>