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73268a6e8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c98162bce4855"/>
  </p:sldMasterIdLst>
  <p:sldIdLst>
    <p:sldId xmlns:r="http://schemas.openxmlformats.org/officeDocument/2006/relationships" id="256" r:id="Rb1cf88c356ba406f"/>
    <p:sldId xmlns:r="http://schemas.openxmlformats.org/officeDocument/2006/relationships" id="257" r:id="R60a102736e87486e"/>
    <p:sldId xmlns:r="http://schemas.openxmlformats.org/officeDocument/2006/relationships" id="258" r:id="R3e0e0d7d854449fc"/>
    <p:sldId xmlns:r="http://schemas.openxmlformats.org/officeDocument/2006/relationships" id="259" r:id="Rdefe759633014495"/>
    <p:sldId xmlns:r="http://schemas.openxmlformats.org/officeDocument/2006/relationships" id="260" r:id="R1738acaa6e1e415f"/>
    <p:sldId xmlns:r="http://schemas.openxmlformats.org/officeDocument/2006/relationships" id="261" r:id="R5fecb7dda027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c98162bce4855" /><Relationship Type="http://schemas.openxmlformats.org/officeDocument/2006/relationships/slide" Target="/ppt/slides/slide1.xml" Id="Rb1cf88c356ba406f" /><Relationship Type="http://schemas.openxmlformats.org/officeDocument/2006/relationships/slide" Target="/ppt/slides/slide2.xml" Id="R60a102736e87486e" /><Relationship Type="http://schemas.openxmlformats.org/officeDocument/2006/relationships/slide" Target="/ppt/slides/slide3.xml" Id="R3e0e0d7d854449fc" /><Relationship Type="http://schemas.openxmlformats.org/officeDocument/2006/relationships/slide" Target="/ppt/slides/slide4.xml" Id="Rdefe759633014495" /><Relationship Type="http://schemas.openxmlformats.org/officeDocument/2006/relationships/slide" Target="/ppt/slides/slide5.xml" Id="R1738acaa6e1e415f" /><Relationship Type="http://schemas.openxmlformats.org/officeDocument/2006/relationships/slide" Target="/ppt/slides/slide6.xml" Id="R5fecb7dda027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b8ae3e8a3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9341878d14643" /><Relationship Type="http://schemas.openxmlformats.org/officeDocument/2006/relationships/theme" Target="/ppt/slideMasters/theme/theme1.xml" Id="R3d13f22f90a5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9341878d146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af590ddc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aad8449bf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7ca719dc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740af92a46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b5976733a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798bfcf0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STAVERN FOLKEHØYSKOLE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STAVERN FOLKEHØYSKOLE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33 871 917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51 297 415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Helgeroveien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15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964 859 787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