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3ee466370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ea925628204810"/>
  </p:sldMasterIdLst>
  <p:sldIdLst>
    <p:sldId xmlns:r="http://schemas.openxmlformats.org/officeDocument/2006/relationships" id="256" r:id="Re4cbac762f284922"/>
    <p:sldId xmlns:r="http://schemas.openxmlformats.org/officeDocument/2006/relationships" id="257" r:id="Rb4d62beddbda44ff"/>
    <p:sldId xmlns:r="http://schemas.openxmlformats.org/officeDocument/2006/relationships" id="258" r:id="Rc9b3dd5459bd4cbd"/>
    <p:sldId xmlns:r="http://schemas.openxmlformats.org/officeDocument/2006/relationships" id="259" r:id="R2624b8f8bf0a4c0c"/>
    <p:sldId xmlns:r="http://schemas.openxmlformats.org/officeDocument/2006/relationships" id="260" r:id="R03f0ce0b25c64284"/>
    <p:sldId xmlns:r="http://schemas.openxmlformats.org/officeDocument/2006/relationships" id="261" r:id="R5ba7df890277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a925628204810" /><Relationship Type="http://schemas.openxmlformats.org/officeDocument/2006/relationships/slide" Target="/ppt/slides/slide1.xml" Id="Re4cbac762f284922" /><Relationship Type="http://schemas.openxmlformats.org/officeDocument/2006/relationships/slide" Target="/ppt/slides/slide2.xml" Id="Rb4d62beddbda44ff" /><Relationship Type="http://schemas.openxmlformats.org/officeDocument/2006/relationships/slide" Target="/ppt/slides/slide3.xml" Id="Rc9b3dd5459bd4cbd" /><Relationship Type="http://schemas.openxmlformats.org/officeDocument/2006/relationships/slide" Target="/ppt/slides/slide4.xml" Id="R2624b8f8bf0a4c0c" /><Relationship Type="http://schemas.openxmlformats.org/officeDocument/2006/relationships/slide" Target="/ppt/slides/slide5.xml" Id="R03f0ce0b25c64284" /><Relationship Type="http://schemas.openxmlformats.org/officeDocument/2006/relationships/slide" Target="/ppt/slides/slide6.xml" Id="R5ba7df890277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1c6477f1c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c30fc51fb4456" /><Relationship Type="http://schemas.openxmlformats.org/officeDocument/2006/relationships/theme" Target="/ppt/slideMasters/theme/theme1.xml" Id="Re156164bb5534a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7c30fc51fb44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620fe8c7846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e2752c244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1ff130b55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cc6ffb66547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0d4d6d24e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43f65c6e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SØNDAGSSKOLEN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SØNDAGSSKOLEN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30 453 578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2 877 553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38 584 148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43 451 096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1-3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post@sondagsskolen.no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www.sondagsskolen.no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964 437 963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