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8384bc698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4320280fc64ee5"/>
  </p:sldMasterIdLst>
  <p:sldIdLst>
    <p:sldId xmlns:r="http://schemas.openxmlformats.org/officeDocument/2006/relationships" id="256" r:id="Rf67b0efa0c044b1c"/>
    <p:sldId xmlns:r="http://schemas.openxmlformats.org/officeDocument/2006/relationships" id="257" r:id="Rdfecf26c48a44316"/>
    <p:sldId xmlns:r="http://schemas.openxmlformats.org/officeDocument/2006/relationships" id="258" r:id="R8e3a1867aed74136"/>
    <p:sldId xmlns:r="http://schemas.openxmlformats.org/officeDocument/2006/relationships" id="259" r:id="Ra6b13423a86d4383"/>
    <p:sldId xmlns:r="http://schemas.openxmlformats.org/officeDocument/2006/relationships" id="260" r:id="Re0ee3155d8b9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320280fc64ee5" /><Relationship Type="http://schemas.openxmlformats.org/officeDocument/2006/relationships/slide" Target="/ppt/slides/slide1.xml" Id="Rf67b0efa0c044b1c" /><Relationship Type="http://schemas.openxmlformats.org/officeDocument/2006/relationships/slide" Target="/ppt/slides/slide2.xml" Id="Rdfecf26c48a44316" /><Relationship Type="http://schemas.openxmlformats.org/officeDocument/2006/relationships/slide" Target="/ppt/slides/slide3.xml" Id="R8e3a1867aed74136" /><Relationship Type="http://schemas.openxmlformats.org/officeDocument/2006/relationships/slide" Target="/ppt/slides/slide4.xml" Id="Ra6b13423a86d4383" /><Relationship Type="http://schemas.openxmlformats.org/officeDocument/2006/relationships/slide" Target="/ppt/slides/slide5.xml" Id="Re0ee3155d8b9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56280d107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f6c9a8db54f2d" /><Relationship Type="http://schemas.openxmlformats.org/officeDocument/2006/relationships/theme" Target="/ppt/slideMasters/theme/theme1.xml" Id="Ref7edbb2ddf4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f6c9a8db5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5111ff59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2cfba46e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f0118bbf2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bf3009fe54d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88aa69e304f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