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912bd1ece5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a298fce3b49f9"/>
  </p:sldMasterIdLst>
  <p:sldIdLst>
    <p:sldId xmlns:r="http://schemas.openxmlformats.org/officeDocument/2006/relationships" id="256" r:id="R008746f5d5c74b0b"/>
    <p:sldId xmlns:r="http://schemas.openxmlformats.org/officeDocument/2006/relationships" id="257" r:id="Ra7b94cf41ca64b99"/>
    <p:sldId xmlns:r="http://schemas.openxmlformats.org/officeDocument/2006/relationships" id="258" r:id="R78c4ff5709434b07"/>
    <p:sldId xmlns:r="http://schemas.openxmlformats.org/officeDocument/2006/relationships" id="259" r:id="R666994a91f9a4ace"/>
    <p:sldId xmlns:r="http://schemas.openxmlformats.org/officeDocument/2006/relationships" id="260" r:id="Rb978828b98774eeb"/>
    <p:sldId xmlns:r="http://schemas.openxmlformats.org/officeDocument/2006/relationships" id="261" r:id="R92117e07f4e543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a298fce3b49f9" /><Relationship Type="http://schemas.openxmlformats.org/officeDocument/2006/relationships/slide" Target="/ppt/slides/slide1.xml" Id="R008746f5d5c74b0b" /><Relationship Type="http://schemas.openxmlformats.org/officeDocument/2006/relationships/slide" Target="/ppt/slides/slide2.xml" Id="Ra7b94cf41ca64b99" /><Relationship Type="http://schemas.openxmlformats.org/officeDocument/2006/relationships/slide" Target="/ppt/slides/slide3.xml" Id="R78c4ff5709434b07" /><Relationship Type="http://schemas.openxmlformats.org/officeDocument/2006/relationships/slide" Target="/ppt/slides/slide4.xml" Id="R666994a91f9a4ace" /><Relationship Type="http://schemas.openxmlformats.org/officeDocument/2006/relationships/slide" Target="/ppt/slides/slide5.xml" Id="Rb978828b98774eeb" /><Relationship Type="http://schemas.openxmlformats.org/officeDocument/2006/relationships/slide" Target="/ppt/slides/slide6.xml" Id="R92117e07f4e543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b45579e674f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3ec9eb8a94163" /><Relationship Type="http://schemas.openxmlformats.org/officeDocument/2006/relationships/theme" Target="/ppt/slideMasters/theme/theme1.xml" Id="R62efa7b87c074c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53ec9eb8a941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c02d5325b44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cc7bddd2c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fea8013b4846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1574a551b4a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ccf862f3f4a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6b65dc8254e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EVANGELISK LUTHERSKE FRIKIRKE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EVANGELISK LUTHERSKE FRIKIRKE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68 286 277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−5 689 457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1 075 865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80 722 838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88 015 607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74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963 558 406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EVANGELISK LUTHERSKE FRIKIRKE</a:t>
            </a:r>
          </a:p>
        </p:txBody>
      </p:sp>
    </p:spTree>
  </p:cSld>
  <p:clrMapOvr>
    <a:masterClrMapping xmlns:a="http://schemas.openxmlformats.org/drawingml/2006/main"/>
  </p:clrMapOvr>
</p:sld>
</file>