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f50ce8005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4b06398e14ba0"/>
  </p:sldMasterIdLst>
  <p:sldIdLst>
    <p:sldId xmlns:r="http://schemas.openxmlformats.org/officeDocument/2006/relationships" id="256" r:id="Rb53a3d0dc6ab438f"/>
    <p:sldId xmlns:r="http://schemas.openxmlformats.org/officeDocument/2006/relationships" id="257" r:id="Rb724c7d5bac34af5"/>
    <p:sldId xmlns:r="http://schemas.openxmlformats.org/officeDocument/2006/relationships" id="258" r:id="R7e642fb4bbd54855"/>
    <p:sldId xmlns:r="http://schemas.openxmlformats.org/officeDocument/2006/relationships" id="259" r:id="R07f99c5b61e2475e"/>
    <p:sldId xmlns:r="http://schemas.openxmlformats.org/officeDocument/2006/relationships" id="260" r:id="Rc03e13b034594533"/>
    <p:sldId xmlns:r="http://schemas.openxmlformats.org/officeDocument/2006/relationships" id="261" r:id="Rf92c759c10eb40c0"/>
    <p:sldId xmlns:r="http://schemas.openxmlformats.org/officeDocument/2006/relationships" id="262" r:id="R40646d7b74e4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4b06398e14ba0" /><Relationship Type="http://schemas.openxmlformats.org/officeDocument/2006/relationships/slide" Target="/ppt/slides/slide1.xml" Id="Rb53a3d0dc6ab438f" /><Relationship Type="http://schemas.openxmlformats.org/officeDocument/2006/relationships/slide" Target="/ppt/slides/slide2.xml" Id="Rb724c7d5bac34af5" /><Relationship Type="http://schemas.openxmlformats.org/officeDocument/2006/relationships/slide" Target="/ppt/slides/slide3.xml" Id="R7e642fb4bbd54855" /><Relationship Type="http://schemas.openxmlformats.org/officeDocument/2006/relationships/slide" Target="/ppt/slides/slide4.xml" Id="R07f99c5b61e2475e" /><Relationship Type="http://schemas.openxmlformats.org/officeDocument/2006/relationships/slide" Target="/ppt/slides/slide5.xml" Id="Rc03e13b034594533" /><Relationship Type="http://schemas.openxmlformats.org/officeDocument/2006/relationships/slide" Target="/ppt/slides/slide6.xml" Id="Rf92c759c10eb40c0" /><Relationship Type="http://schemas.openxmlformats.org/officeDocument/2006/relationships/slide" Target="/ppt/slides/slide7.xml" Id="R40646d7b74e4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b8fe6afdb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ed75603043b7" /><Relationship Type="http://schemas.openxmlformats.org/officeDocument/2006/relationships/theme" Target="/ppt/slideMasters/theme/theme1.xml" Id="R4812ef3d6600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ced756030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e6d4dd66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2e0e345c2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cdb80146b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117b80b13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6bde2f3b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054f9a372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849670d46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2 299 647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erik@myhrer.com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963 070 365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