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0c66a7e6a941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7db36f0ab84d88"/>
  </p:sldMasterIdLst>
  <p:sldIdLst>
    <p:sldId xmlns:r="http://schemas.openxmlformats.org/officeDocument/2006/relationships" id="256" r:id="Rb711c39f4d704419"/>
    <p:sldId xmlns:r="http://schemas.openxmlformats.org/officeDocument/2006/relationships" id="257" r:id="R3c6f409dae62427e"/>
    <p:sldId xmlns:r="http://schemas.openxmlformats.org/officeDocument/2006/relationships" id="258" r:id="R628fb51c95b347ab"/>
    <p:sldId xmlns:r="http://schemas.openxmlformats.org/officeDocument/2006/relationships" id="259" r:id="Rff51d8ad1e314a56"/>
    <p:sldId xmlns:r="http://schemas.openxmlformats.org/officeDocument/2006/relationships" id="260" r:id="Rb0f4c71a94c7481b"/>
    <p:sldId xmlns:r="http://schemas.openxmlformats.org/officeDocument/2006/relationships" id="261" r:id="Rc7ad3811aa4b47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7db36f0ab84d88" /><Relationship Type="http://schemas.openxmlformats.org/officeDocument/2006/relationships/slide" Target="/ppt/slides/slide1.xml" Id="Rb711c39f4d704419" /><Relationship Type="http://schemas.openxmlformats.org/officeDocument/2006/relationships/slide" Target="/ppt/slides/slide2.xml" Id="R3c6f409dae62427e" /><Relationship Type="http://schemas.openxmlformats.org/officeDocument/2006/relationships/slide" Target="/ppt/slides/slide3.xml" Id="R628fb51c95b347ab" /><Relationship Type="http://schemas.openxmlformats.org/officeDocument/2006/relationships/slide" Target="/ppt/slides/slide4.xml" Id="Rff51d8ad1e314a56" /><Relationship Type="http://schemas.openxmlformats.org/officeDocument/2006/relationships/slide" Target="/ppt/slides/slide5.xml" Id="Rb0f4c71a94c7481b" /><Relationship Type="http://schemas.openxmlformats.org/officeDocument/2006/relationships/slide" Target="/ppt/slides/slide6.xml" Id="Rc7ad3811aa4b47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4aded1a7e94b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ee048db8c4819" /><Relationship Type="http://schemas.openxmlformats.org/officeDocument/2006/relationships/theme" Target="/ppt/slideMasters/theme/theme1.xml" Id="R6cfe5968ee914b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6ee048db8c48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c840c7eff46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bf89c79a34f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b083bf6c544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0ecd33e7247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a619b73ab46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e96c416f343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VOLLA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Kiellands gate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erik@myhrer.com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963 070 365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 INVEST AS</a:t>
            </a:r>
          </a:p>
        </p:txBody>
      </p:sp>
    </p:spTree>
  </p:cSld>
  <p:clrMapOvr>
    <a:masterClrMapping xmlns:a="http://schemas.openxmlformats.org/drawingml/2006/main"/>
  </p:clrMapOvr>
</p:sld>
</file>