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c6b080efba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f97d68cf14ae6"/>
  </p:sldMasterIdLst>
  <p:sldIdLst>
    <p:sldId xmlns:r="http://schemas.openxmlformats.org/officeDocument/2006/relationships" id="256" r:id="R9e3bd4b2318d449f"/>
    <p:sldId xmlns:r="http://schemas.openxmlformats.org/officeDocument/2006/relationships" id="257" r:id="R9437f6064be7422b"/>
    <p:sldId xmlns:r="http://schemas.openxmlformats.org/officeDocument/2006/relationships" id="258" r:id="R5117e90c51904a55"/>
    <p:sldId xmlns:r="http://schemas.openxmlformats.org/officeDocument/2006/relationships" id="259" r:id="R003366a93d144bf3"/>
    <p:sldId xmlns:r="http://schemas.openxmlformats.org/officeDocument/2006/relationships" id="260" r:id="R4bcd9cb0ba944f7a"/>
    <p:sldId xmlns:r="http://schemas.openxmlformats.org/officeDocument/2006/relationships" id="261" r:id="R2e253aac417b4ec0"/>
    <p:sldId xmlns:r="http://schemas.openxmlformats.org/officeDocument/2006/relationships" id="262" r:id="Rde4821bd80ed4d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f97d68cf14ae6" /><Relationship Type="http://schemas.openxmlformats.org/officeDocument/2006/relationships/slide" Target="/ppt/slides/slide1.xml" Id="R9e3bd4b2318d449f" /><Relationship Type="http://schemas.openxmlformats.org/officeDocument/2006/relationships/slide" Target="/ppt/slides/slide2.xml" Id="R9437f6064be7422b" /><Relationship Type="http://schemas.openxmlformats.org/officeDocument/2006/relationships/slide" Target="/ppt/slides/slide3.xml" Id="R5117e90c51904a55" /><Relationship Type="http://schemas.openxmlformats.org/officeDocument/2006/relationships/slide" Target="/ppt/slides/slide4.xml" Id="R003366a93d144bf3" /><Relationship Type="http://schemas.openxmlformats.org/officeDocument/2006/relationships/slide" Target="/ppt/slides/slide5.xml" Id="R4bcd9cb0ba944f7a" /><Relationship Type="http://schemas.openxmlformats.org/officeDocument/2006/relationships/slide" Target="/ppt/slides/slide6.xml" Id="R2e253aac417b4ec0" /><Relationship Type="http://schemas.openxmlformats.org/officeDocument/2006/relationships/slide" Target="/ppt/slides/slide7.xml" Id="Rde4821bd80ed4d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f8eb5cd5c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ff5102e974fe3" /><Relationship Type="http://schemas.openxmlformats.org/officeDocument/2006/relationships/theme" Target="/ppt/slideMasters/theme/theme1.xml" Id="Rc438242c0b53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ff5102e97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a90863e25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22d1ea24c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ff049b7f8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062f5d0bf45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1e87e33d1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3ef698163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de393dee0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47 393 647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8 662 670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9 326 681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DØVING JON ASLE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962 990 746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