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9a37842e6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4dc855bbd456b"/>
  </p:sldMasterIdLst>
  <p:sldIdLst>
    <p:sldId xmlns:r="http://schemas.openxmlformats.org/officeDocument/2006/relationships" id="256" r:id="R66029edf50be4aaf"/>
    <p:sldId xmlns:r="http://schemas.openxmlformats.org/officeDocument/2006/relationships" id="257" r:id="R406fc2a11fe84f0e"/>
    <p:sldId xmlns:r="http://schemas.openxmlformats.org/officeDocument/2006/relationships" id="258" r:id="Rbb8fc532a0a74bdd"/>
    <p:sldId xmlns:r="http://schemas.openxmlformats.org/officeDocument/2006/relationships" id="259" r:id="Rcc1804ac92ab4268"/>
    <p:sldId xmlns:r="http://schemas.openxmlformats.org/officeDocument/2006/relationships" id="260" r:id="Rda4f947a897d4a1a"/>
    <p:sldId xmlns:r="http://schemas.openxmlformats.org/officeDocument/2006/relationships" id="261" r:id="R2c75c98aa2ef484c"/>
    <p:sldId xmlns:r="http://schemas.openxmlformats.org/officeDocument/2006/relationships" id="262" r:id="Rd61da79db97d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4dc855bbd456b" /><Relationship Type="http://schemas.openxmlformats.org/officeDocument/2006/relationships/slide" Target="/ppt/slides/slide1.xml" Id="R66029edf50be4aaf" /><Relationship Type="http://schemas.openxmlformats.org/officeDocument/2006/relationships/slide" Target="/ppt/slides/slide2.xml" Id="R406fc2a11fe84f0e" /><Relationship Type="http://schemas.openxmlformats.org/officeDocument/2006/relationships/slide" Target="/ppt/slides/slide3.xml" Id="Rbb8fc532a0a74bdd" /><Relationship Type="http://schemas.openxmlformats.org/officeDocument/2006/relationships/slide" Target="/ppt/slides/slide4.xml" Id="Rcc1804ac92ab4268" /><Relationship Type="http://schemas.openxmlformats.org/officeDocument/2006/relationships/slide" Target="/ppt/slides/slide5.xml" Id="Rda4f947a897d4a1a" /><Relationship Type="http://schemas.openxmlformats.org/officeDocument/2006/relationships/slide" Target="/ppt/slides/slide6.xml" Id="R2c75c98aa2ef484c" /><Relationship Type="http://schemas.openxmlformats.org/officeDocument/2006/relationships/slide" Target="/ppt/slides/slide7.xml" Id="Rd61da79db97d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3661a9d9f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b416663684d98" /><Relationship Type="http://schemas.openxmlformats.org/officeDocument/2006/relationships/theme" Target="/ppt/slideMasters/theme/theme1.xml" Id="R527b429c5262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b41666368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a9604e08c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d24e8bee0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f453131e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7d7e99e5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7a40192c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f2ec5af9a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628a77b9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