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c7dcca765648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52aa073b0047a7"/>
  </p:sldMasterIdLst>
  <p:sldIdLst>
    <p:sldId xmlns:r="http://schemas.openxmlformats.org/officeDocument/2006/relationships" id="256" r:id="R5f7d048cecca45ad"/>
    <p:sldId xmlns:r="http://schemas.openxmlformats.org/officeDocument/2006/relationships" id="257" r:id="Rb8873d432d684709"/>
    <p:sldId xmlns:r="http://schemas.openxmlformats.org/officeDocument/2006/relationships" id="258" r:id="Rc6979d76272a4745"/>
    <p:sldId xmlns:r="http://schemas.openxmlformats.org/officeDocument/2006/relationships" id="259" r:id="R1d73b10d048f4161"/>
    <p:sldId xmlns:r="http://schemas.openxmlformats.org/officeDocument/2006/relationships" id="260" r:id="R5423e36db0c24d97"/>
    <p:sldId xmlns:r="http://schemas.openxmlformats.org/officeDocument/2006/relationships" id="261" r:id="R66922b89613547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2aa073b0047a7" /><Relationship Type="http://schemas.openxmlformats.org/officeDocument/2006/relationships/slide" Target="/ppt/slides/slide1.xml" Id="R5f7d048cecca45ad" /><Relationship Type="http://schemas.openxmlformats.org/officeDocument/2006/relationships/slide" Target="/ppt/slides/slide2.xml" Id="Rb8873d432d684709" /><Relationship Type="http://schemas.openxmlformats.org/officeDocument/2006/relationships/slide" Target="/ppt/slides/slide3.xml" Id="Rc6979d76272a4745" /><Relationship Type="http://schemas.openxmlformats.org/officeDocument/2006/relationships/slide" Target="/ppt/slides/slide4.xml" Id="R1d73b10d048f4161" /><Relationship Type="http://schemas.openxmlformats.org/officeDocument/2006/relationships/slide" Target="/ppt/slides/slide5.xml" Id="R5423e36db0c24d97" /><Relationship Type="http://schemas.openxmlformats.org/officeDocument/2006/relationships/slide" Target="/ppt/slides/slide6.xml" Id="R66922b89613547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ee469455a48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fe5b63ea84bd1" /><Relationship Type="http://schemas.openxmlformats.org/officeDocument/2006/relationships/theme" Target="/ppt/slideMasters/theme/theme1.xml" Id="Racbd2f8c2eae40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9fe5b63ea84b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767c592804a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1e32a7f954e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21dbf19f944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34cbe88f04e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db2bafa2746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30267467447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962 964 591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